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292" r:id="rId3"/>
    <p:sldId id="320" r:id="rId4"/>
    <p:sldId id="4260" r:id="rId5"/>
    <p:sldId id="321" r:id="rId6"/>
    <p:sldId id="322" r:id="rId7"/>
    <p:sldId id="327" r:id="rId8"/>
    <p:sldId id="323" r:id="rId9"/>
    <p:sldId id="324" r:id="rId10"/>
    <p:sldId id="325" r:id="rId11"/>
    <p:sldId id="326" r:id="rId12"/>
    <p:sldId id="328" r:id="rId13"/>
    <p:sldId id="329" r:id="rId14"/>
    <p:sldId id="330" r:id="rId15"/>
    <p:sldId id="331" r:id="rId16"/>
    <p:sldId id="426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4262" r:id="rId30"/>
    <p:sldId id="344" r:id="rId31"/>
    <p:sldId id="345" r:id="rId32"/>
    <p:sldId id="346" r:id="rId33"/>
    <p:sldId id="347" r:id="rId34"/>
    <p:sldId id="348" r:id="rId35"/>
    <p:sldId id="4263" r:id="rId36"/>
    <p:sldId id="34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2B9EE"/>
    <a:srgbClr val="136E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D8E74-1FD6-409A-A451-0DBC2E2A8BC7}" type="datetimeFigureOut">
              <a:rPr lang="zh-CN" altLang="en-US" smtClean="0"/>
              <a:t>2020/6/30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4AE9B8-3EB0-408E-BA49-DCD3B3DFD9CE}" type="slidenum">
              <a:rPr lang="zh-CN" altLang="en-US" smtClean="0"/>
              <a:t>‹#›</a:t>
            </a:fld>
            <a:endParaRPr lang="zh-CN" altLang="en-US"/>
          </a:p>
        </p:txBody>
      </p:sp>
    </p:spTree>
    <p:extLst>
      <p:ext uri="{BB962C8B-B14F-4D97-AF65-F5344CB8AC3E}">
        <p14:creationId xmlns:p14="http://schemas.microsoft.com/office/powerpoint/2010/main" val="154057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幻灯片图像占位符 1"/>
          <p:cNvSpPr>
            <a:spLocks noGrp="1" noRot="1" noChangeAspect="1"/>
          </p:cNvSpPr>
          <p:nvPr>
            <p:ph type="sldImg"/>
          </p:nvPr>
        </p:nvSpPr>
        <p:spPr/>
      </p:sp>
      <p:sp>
        <p:nvSpPr>
          <p:cNvPr id="1048585" name="备注占位符 2"/>
          <p:cNvSpPr>
            <a:spLocks noGrp="1"/>
          </p:cNvSpPr>
          <p:nvPr>
            <p:ph type="body" idx="1"/>
          </p:nvPr>
        </p:nvSpPr>
        <p:spPr/>
        <p:txBody>
          <a:bodyPr/>
          <a:lstStyle/>
          <a:p>
            <a:endParaRPr lang="zh-CN" altLang="en-US"/>
          </a:p>
        </p:txBody>
      </p:sp>
      <p:sp>
        <p:nvSpPr>
          <p:cNvPr id="1048586" name="灯片编号占位符 3"/>
          <p:cNvSpPr>
            <a:spLocks noGrp="1"/>
          </p:cNvSpPr>
          <p:nvPr>
            <p:ph type="sldNum" sz="quarter" idx="10"/>
          </p:nvPr>
        </p:nvSpPr>
        <p:spPr/>
        <p:txBody>
          <a:bodyPr/>
          <a:lstStyle/>
          <a:p>
            <a:fld id="{544B98A1-88B1-4955-80B7-CAC0DAAAA3F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792B3-8ED3-4C05-AE74-BF02B1605C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C5C6EA-B5EB-4A2A-BC0E-B110BA843C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861FBD-B583-458E-B0B9-FA9525651F11}"/>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A46846E1-DDEA-4620-82AE-629FAED81A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64AD6A-D61B-445C-8CA7-6389C2B12933}"/>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106484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04799-2E5A-434E-87B9-2B794DDE042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6347C03-7AE7-4571-87D1-43432CAB108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0CB47E-D389-496A-8FE4-349227427763}"/>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5B266919-AC2B-428B-BACC-9097E96EBD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160A77-03AA-4D0C-B11C-CCCF94CE9758}"/>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46754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94B894-E1DF-4587-B558-074E4A1D13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5D9747-D3C0-4FF8-9056-E7319959AB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1020EA-B1BC-4823-94AA-DEB46024CA20}"/>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DF3CD603-6C90-461C-9C04-17132D33EE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595419-7AB3-4431-8898-A9B685976E68}"/>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356864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97152" name="图片 2"/>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5155467"/>
      </p:ext>
    </p:extLst>
  </p:cSld>
  <p:clrMapOvr>
    <a:masterClrMapping/>
  </p:clrMapOvr>
  <p:transition spd="slow" advTm="3000">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152" name="图片 2"/>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8648056"/>
      </p:ext>
    </p:extLst>
  </p:cSld>
  <p:clrMapOvr>
    <a:masterClrMapping/>
  </p:clrMapOvr>
  <p:transition spd="slow" advTm="3000">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3145732" name="直接连接符 6"/>
          <p:cNvCxnSpPr>
            <a:cxnSpLocks/>
          </p:cNvCxnSpPr>
          <p:nvPr userDrawn="1"/>
        </p:nvCxnSpPr>
        <p:spPr>
          <a:xfrm>
            <a:off x="624114" y="1088572"/>
            <a:ext cx="109437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04" name="文本框 8"/>
          <p:cNvSpPr txBox="1"/>
          <p:nvPr userDrawn="1"/>
        </p:nvSpPr>
        <p:spPr>
          <a:xfrm>
            <a:off x="10687452" y="653143"/>
            <a:ext cx="880434" cy="237233"/>
          </a:xfrm>
          <a:custGeom>
            <a:avLst/>
            <a:gdLst/>
            <a:ahLst/>
            <a:cxnLst/>
            <a:rect l="l" t="t" r="r" b="b"/>
            <a:pathLst>
              <a:path w="1364903" h="367773">
                <a:moveTo>
                  <a:pt x="1132210" y="70005"/>
                </a:moveTo>
                <a:lnTo>
                  <a:pt x="1132210" y="297768"/>
                </a:lnTo>
                <a:lnTo>
                  <a:pt x="1289968" y="297768"/>
                </a:lnTo>
                <a:lnTo>
                  <a:pt x="1289968" y="70005"/>
                </a:lnTo>
                <a:close/>
                <a:moveTo>
                  <a:pt x="417835" y="70005"/>
                </a:moveTo>
                <a:lnTo>
                  <a:pt x="417835" y="297768"/>
                </a:lnTo>
                <a:lnTo>
                  <a:pt x="575593" y="297768"/>
                </a:lnTo>
                <a:lnTo>
                  <a:pt x="575593" y="70005"/>
                </a:lnTo>
                <a:close/>
                <a:moveTo>
                  <a:pt x="1057275" y="0"/>
                </a:moveTo>
                <a:lnTo>
                  <a:pt x="1364903" y="0"/>
                </a:lnTo>
                <a:lnTo>
                  <a:pt x="1364903" y="367773"/>
                </a:lnTo>
                <a:lnTo>
                  <a:pt x="1057275" y="367773"/>
                </a:lnTo>
                <a:close/>
                <a:moveTo>
                  <a:pt x="704850" y="0"/>
                </a:moveTo>
                <a:lnTo>
                  <a:pt x="1002618" y="0"/>
                </a:lnTo>
                <a:lnTo>
                  <a:pt x="1002618" y="70005"/>
                </a:lnTo>
                <a:lnTo>
                  <a:pt x="780771" y="70005"/>
                </a:lnTo>
                <a:lnTo>
                  <a:pt x="780771" y="297768"/>
                </a:lnTo>
                <a:lnTo>
                  <a:pt x="930641" y="297768"/>
                </a:lnTo>
                <a:lnTo>
                  <a:pt x="930641" y="216917"/>
                </a:lnTo>
                <a:lnTo>
                  <a:pt x="831057" y="216917"/>
                </a:lnTo>
                <a:lnTo>
                  <a:pt x="831057" y="145926"/>
                </a:lnTo>
                <a:lnTo>
                  <a:pt x="1006562" y="145926"/>
                </a:lnTo>
                <a:lnTo>
                  <a:pt x="1006562" y="367773"/>
                </a:lnTo>
                <a:lnTo>
                  <a:pt x="704850" y="367773"/>
                </a:lnTo>
                <a:close/>
                <a:moveTo>
                  <a:pt x="342900" y="0"/>
                </a:moveTo>
                <a:lnTo>
                  <a:pt x="650528" y="0"/>
                </a:lnTo>
                <a:lnTo>
                  <a:pt x="650528" y="367773"/>
                </a:lnTo>
                <a:lnTo>
                  <a:pt x="342900" y="367773"/>
                </a:lnTo>
                <a:close/>
                <a:moveTo>
                  <a:pt x="0" y="0"/>
                </a:moveTo>
                <a:lnTo>
                  <a:pt x="76907" y="0"/>
                </a:lnTo>
                <a:lnTo>
                  <a:pt x="76907" y="297768"/>
                </a:lnTo>
                <a:lnTo>
                  <a:pt x="295796" y="297768"/>
                </a:lnTo>
                <a:lnTo>
                  <a:pt x="295796" y="367773"/>
                </a:lnTo>
                <a:lnTo>
                  <a:pt x="0" y="367773"/>
                </a:ln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 spc="-300" dirty="0">
              <a:solidFill>
                <a:schemeClr val="accent1"/>
              </a:solidFill>
              <a:latin typeface="+mj-ea"/>
              <a:ea typeface="+mj-ea"/>
            </a:endParaRPr>
          </a:p>
        </p:txBody>
      </p:sp>
      <p:pic>
        <p:nvPicPr>
          <p:cNvPr id="2097158" name="图片 5"/>
          <p:cNvPicPr>
            <a:picLocks noChangeAspect="1"/>
          </p:cNvPicPr>
          <p:nvPr userDrawn="1"/>
        </p:nvPicPr>
        <p:blipFill>
          <a:blip r:embed="rId2"/>
          <a:stretch>
            <a:fillRect/>
          </a:stretch>
        </p:blipFill>
        <p:spPr>
          <a:xfrm>
            <a:off x="483279" y="266287"/>
            <a:ext cx="717095" cy="1124273"/>
          </a:xfrm>
          <a:prstGeom prst="rect">
            <a:avLst/>
          </a:prstGeom>
        </p:spPr>
      </p:pic>
    </p:spTree>
    <p:extLst>
      <p:ext uri="{BB962C8B-B14F-4D97-AF65-F5344CB8AC3E}">
        <p14:creationId xmlns:p14="http://schemas.microsoft.com/office/powerpoint/2010/main" val="3884090503"/>
      </p:ext>
    </p:extLst>
  </p:cSld>
  <p:clrMapOvr>
    <a:masterClrMapping/>
  </p:clrMapOvr>
  <p:transition spd="slow" advTm="3000">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cxnSp>
        <p:nvCxnSpPr>
          <p:cNvPr id="3145736" name="直接连接符 6"/>
          <p:cNvCxnSpPr>
            <a:cxnSpLocks/>
          </p:cNvCxnSpPr>
          <p:nvPr userDrawn="1"/>
        </p:nvCxnSpPr>
        <p:spPr>
          <a:xfrm>
            <a:off x="624114" y="1088572"/>
            <a:ext cx="109437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97179" name="图片 7"/>
          <p:cNvPicPr>
            <a:picLocks noChangeAspect="1"/>
          </p:cNvPicPr>
          <p:nvPr userDrawn="1"/>
        </p:nvPicPr>
        <p:blipFill>
          <a:blip r:embed="rId2" cstate="email"/>
          <a:stretch>
            <a:fillRect/>
          </a:stretch>
        </p:blipFill>
        <p:spPr>
          <a:xfrm>
            <a:off x="397496" y="362857"/>
            <a:ext cx="908791" cy="902109"/>
          </a:xfrm>
          <a:prstGeom prst="rect">
            <a:avLst/>
          </a:prstGeom>
        </p:spPr>
      </p:pic>
      <p:sp>
        <p:nvSpPr>
          <p:cNvPr id="1048835" name="文本框 8"/>
          <p:cNvSpPr txBox="1"/>
          <p:nvPr userDrawn="1"/>
        </p:nvSpPr>
        <p:spPr>
          <a:xfrm>
            <a:off x="10687452" y="653143"/>
            <a:ext cx="880434" cy="237233"/>
          </a:xfrm>
          <a:custGeom>
            <a:avLst/>
            <a:gdLst/>
            <a:ahLst/>
            <a:cxnLst/>
            <a:rect l="l" t="t" r="r" b="b"/>
            <a:pathLst>
              <a:path w="1364903" h="367773">
                <a:moveTo>
                  <a:pt x="1132210" y="70005"/>
                </a:moveTo>
                <a:lnTo>
                  <a:pt x="1132210" y="297768"/>
                </a:lnTo>
                <a:lnTo>
                  <a:pt x="1289968" y="297768"/>
                </a:lnTo>
                <a:lnTo>
                  <a:pt x="1289968" y="70005"/>
                </a:lnTo>
                <a:close/>
                <a:moveTo>
                  <a:pt x="417835" y="70005"/>
                </a:moveTo>
                <a:lnTo>
                  <a:pt x="417835" y="297768"/>
                </a:lnTo>
                <a:lnTo>
                  <a:pt x="575593" y="297768"/>
                </a:lnTo>
                <a:lnTo>
                  <a:pt x="575593" y="70005"/>
                </a:lnTo>
                <a:close/>
                <a:moveTo>
                  <a:pt x="1057275" y="0"/>
                </a:moveTo>
                <a:lnTo>
                  <a:pt x="1364903" y="0"/>
                </a:lnTo>
                <a:lnTo>
                  <a:pt x="1364903" y="367773"/>
                </a:lnTo>
                <a:lnTo>
                  <a:pt x="1057275" y="367773"/>
                </a:lnTo>
                <a:close/>
                <a:moveTo>
                  <a:pt x="704850" y="0"/>
                </a:moveTo>
                <a:lnTo>
                  <a:pt x="1002618" y="0"/>
                </a:lnTo>
                <a:lnTo>
                  <a:pt x="1002618" y="70005"/>
                </a:lnTo>
                <a:lnTo>
                  <a:pt x="780771" y="70005"/>
                </a:lnTo>
                <a:lnTo>
                  <a:pt x="780771" y="297768"/>
                </a:lnTo>
                <a:lnTo>
                  <a:pt x="930641" y="297768"/>
                </a:lnTo>
                <a:lnTo>
                  <a:pt x="930641" y="216917"/>
                </a:lnTo>
                <a:lnTo>
                  <a:pt x="831057" y="216917"/>
                </a:lnTo>
                <a:lnTo>
                  <a:pt x="831057" y="145926"/>
                </a:lnTo>
                <a:lnTo>
                  <a:pt x="1006562" y="145926"/>
                </a:lnTo>
                <a:lnTo>
                  <a:pt x="1006562" y="367773"/>
                </a:lnTo>
                <a:lnTo>
                  <a:pt x="704850" y="367773"/>
                </a:lnTo>
                <a:close/>
                <a:moveTo>
                  <a:pt x="342900" y="0"/>
                </a:moveTo>
                <a:lnTo>
                  <a:pt x="650528" y="0"/>
                </a:lnTo>
                <a:lnTo>
                  <a:pt x="650528" y="367773"/>
                </a:lnTo>
                <a:lnTo>
                  <a:pt x="342900" y="367773"/>
                </a:lnTo>
                <a:close/>
                <a:moveTo>
                  <a:pt x="0" y="0"/>
                </a:moveTo>
                <a:lnTo>
                  <a:pt x="76907" y="0"/>
                </a:lnTo>
                <a:lnTo>
                  <a:pt x="76907" y="297768"/>
                </a:lnTo>
                <a:lnTo>
                  <a:pt x="295796" y="297768"/>
                </a:lnTo>
                <a:lnTo>
                  <a:pt x="295796" y="367773"/>
                </a:lnTo>
                <a:lnTo>
                  <a:pt x="0" y="367773"/>
                </a:ln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 spc="-300" dirty="0">
              <a:solidFill>
                <a:schemeClr val="accent1"/>
              </a:solidFill>
              <a:latin typeface="+mj-ea"/>
              <a:ea typeface="+mj-ea"/>
            </a:endParaRPr>
          </a:p>
        </p:txBody>
      </p:sp>
      <p:sp>
        <p:nvSpPr>
          <p:cNvPr id="1048836" name="矩形 9"/>
          <p:cNvSpPr/>
          <p:nvPr userDrawn="1"/>
        </p:nvSpPr>
        <p:spPr>
          <a:xfrm>
            <a:off x="417311" y="597592"/>
            <a:ext cx="845432" cy="46166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400" spc="-150" dirty="0">
                <a:solidFill>
                  <a:schemeClr val="accent1"/>
                </a:solidFill>
                <a:latin typeface="+mj-ea"/>
                <a:ea typeface="+mj-ea"/>
              </a:rPr>
              <a:t>04</a:t>
            </a:r>
            <a:endParaRPr lang="zh-CN" altLang="en-US" sz="2400" spc="-150" dirty="0">
              <a:solidFill>
                <a:schemeClr val="accent1"/>
              </a:solidFill>
              <a:latin typeface="+mj-ea"/>
              <a:ea typeface="+mj-ea"/>
            </a:endParaRPr>
          </a:p>
        </p:txBody>
      </p:sp>
    </p:spTree>
    <p:extLst>
      <p:ext uri="{BB962C8B-B14F-4D97-AF65-F5344CB8AC3E}">
        <p14:creationId xmlns:p14="http://schemas.microsoft.com/office/powerpoint/2010/main" val="1877717269"/>
      </p:ext>
    </p:extLst>
  </p:cSld>
  <p:clrMapOvr>
    <a:masterClrMapping/>
  </p:clrMapOvr>
  <p:transition spd="slow" advTm="3000">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B8700-7711-49B5-927B-3009C192D8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D7FA02-B7F0-40DD-B4E7-DF9FC8489D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2F8204-FA88-424E-87D3-1CB387F00313}"/>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B01A40EC-CE2F-4D92-84C6-F9D8CA2DB4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3B544E-15CE-49FC-A670-C4FA3D3BCBAE}"/>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830870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8D270-F82B-4EE4-92E3-B7D1131AD62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D6DD40-0918-4215-A204-EA8B564866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F6683D-5A22-4A29-B586-B30EBC445440}"/>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7F51DEAF-222A-48BF-AD45-7D026290B7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F835BD-27E9-4442-9EEE-20390F41B4F3}"/>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53895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3A3C8-8952-4A3B-B130-86F5EF46F3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3D1A4D-4DAD-4D8D-B349-BD5DEBB7B88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0509925-51E3-451F-A6AD-288E6ECDAAE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1A2A3E-F616-4EB6-A5E8-6711E6BC6E08}"/>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6" name="页脚占位符 5">
            <a:extLst>
              <a:ext uri="{FF2B5EF4-FFF2-40B4-BE49-F238E27FC236}">
                <a16:creationId xmlns:a16="http://schemas.microsoft.com/office/drawing/2014/main" id="{928F878B-DDC8-4FDE-9F65-CCAF340375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BB93D1-3F01-4236-A001-DD7A22AD23B9}"/>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238216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FEC4E-7CF7-4F80-85C6-FA98DDEABB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9CAEC8-07F8-4ED9-A412-7E2C50F48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D5EE41B-E06D-4465-A8A4-0A4AEEE53F2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F098BC-5F29-4DAF-81F3-BD39F13D2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9D39766-B65A-4DC1-AC82-BFB2B30A3EB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582AD27-3545-45D9-9686-B9C9D88F012D}"/>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8" name="页脚占位符 7">
            <a:extLst>
              <a:ext uri="{FF2B5EF4-FFF2-40B4-BE49-F238E27FC236}">
                <a16:creationId xmlns:a16="http://schemas.microsoft.com/office/drawing/2014/main" id="{5456E635-A22C-45B4-A2EF-D4368A836F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E172A82-96D3-40C1-992B-2CEDDDA5E5B7}"/>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18591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70EDD-767D-4BAB-9AE2-21C7C6291E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6C4120-5575-49EE-B18E-F5E35A892834}"/>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4" name="页脚占位符 3">
            <a:extLst>
              <a:ext uri="{FF2B5EF4-FFF2-40B4-BE49-F238E27FC236}">
                <a16:creationId xmlns:a16="http://schemas.microsoft.com/office/drawing/2014/main" id="{4C180FF1-E246-4383-A7F6-2E3996516B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4CEC66-FB05-4306-AA52-8CF3C8CCB017}"/>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2728184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7278DF-349F-49CC-858B-12FB0F239462}"/>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3" name="页脚占位符 2">
            <a:extLst>
              <a:ext uri="{FF2B5EF4-FFF2-40B4-BE49-F238E27FC236}">
                <a16:creationId xmlns:a16="http://schemas.microsoft.com/office/drawing/2014/main" id="{68D2C4FB-CA3C-4336-9077-A705E749A7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B07D7DD-232E-4944-B797-D362E05DBB19}"/>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3456540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9DB1D-34DF-4AB4-86A0-5B41A5FE27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A76C37A-AD54-4173-884F-911C40511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24B03B-F0E7-4147-8772-D751764F9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040A0D-7C59-4DF2-A691-A209217587D6}"/>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6" name="页脚占位符 5">
            <a:extLst>
              <a:ext uri="{FF2B5EF4-FFF2-40B4-BE49-F238E27FC236}">
                <a16:creationId xmlns:a16="http://schemas.microsoft.com/office/drawing/2014/main" id="{6BD4FE11-187E-4A1D-9E10-E3A0AD213A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C83F57-5EF0-4C12-BCD2-C85E6869BC99}"/>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197553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A58B6-0833-4C7E-8D03-6DC16F47F2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0BAE1AB-2044-4983-81AC-41E4D63BF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95A294D-5844-44CF-BBF0-0CF54B858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D92271C-4677-44D1-96FE-C673678DC1AF}"/>
              </a:ext>
            </a:extLst>
          </p:cNvPr>
          <p:cNvSpPr>
            <a:spLocks noGrp="1"/>
          </p:cNvSpPr>
          <p:nvPr>
            <p:ph type="dt" sz="half" idx="10"/>
          </p:nvPr>
        </p:nvSpPr>
        <p:spPr/>
        <p:txBody>
          <a:bodyPr/>
          <a:lstStyle/>
          <a:p>
            <a:fld id="{4D044526-DC4B-483F-9422-343E59CAB1D5}" type="datetimeFigureOut">
              <a:rPr lang="zh-CN" altLang="en-US" smtClean="0"/>
              <a:t>2020/6/30</a:t>
            </a:fld>
            <a:endParaRPr lang="zh-CN" altLang="en-US"/>
          </a:p>
        </p:txBody>
      </p:sp>
      <p:sp>
        <p:nvSpPr>
          <p:cNvPr id="6" name="页脚占位符 5">
            <a:extLst>
              <a:ext uri="{FF2B5EF4-FFF2-40B4-BE49-F238E27FC236}">
                <a16:creationId xmlns:a16="http://schemas.microsoft.com/office/drawing/2014/main" id="{18B67A44-6604-48A5-A3C4-21283FB003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AF1D4D-2325-4A80-8141-CE88FD54BBE0}"/>
              </a:ext>
            </a:extLst>
          </p:cNvPr>
          <p:cNvSpPr>
            <a:spLocks noGrp="1"/>
          </p:cNvSpPr>
          <p:nvPr>
            <p:ph type="sldNum" sz="quarter" idx="12"/>
          </p:nvPr>
        </p:nvSpPr>
        <p:spPr/>
        <p:txBody>
          <a:body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2832052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C7F930-2F44-4672-9D4A-DDD5B68631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FD8D0E0-E093-40E0-AABD-CC95AF4E7D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89CDAB-7ABE-4B42-83CA-34B81A34E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44526-DC4B-483F-9422-343E59CAB1D5}" type="datetimeFigureOut">
              <a:rPr lang="zh-CN" altLang="en-US" smtClean="0"/>
              <a:t>2020/6/30</a:t>
            </a:fld>
            <a:endParaRPr lang="zh-CN" altLang="en-US"/>
          </a:p>
        </p:txBody>
      </p:sp>
      <p:sp>
        <p:nvSpPr>
          <p:cNvPr id="5" name="页脚占位符 4">
            <a:extLst>
              <a:ext uri="{FF2B5EF4-FFF2-40B4-BE49-F238E27FC236}">
                <a16:creationId xmlns:a16="http://schemas.microsoft.com/office/drawing/2014/main" id="{0E6D9059-1811-4FA2-857B-DAFC2C1DF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8AA8B0-23FB-45F0-B727-EBC2E0AED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0E6EC-9ACF-4BF1-8D39-32467C3F0B6E}" type="slidenum">
              <a:rPr lang="zh-CN" altLang="en-US" smtClean="0"/>
              <a:t>‹#›</a:t>
            </a:fld>
            <a:endParaRPr lang="zh-CN" altLang="en-US"/>
          </a:p>
        </p:txBody>
      </p:sp>
    </p:spTree>
    <p:extLst>
      <p:ext uri="{BB962C8B-B14F-4D97-AF65-F5344CB8AC3E}">
        <p14:creationId xmlns:p14="http://schemas.microsoft.com/office/powerpoint/2010/main" val="1834068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DDE2F-4803-4C6C-9BCA-FDA8B95371E0}" type="datetimeFigureOut">
              <a:rPr lang="zh-CN" altLang="en-US" smtClean="0"/>
              <a:t>2020/6/30</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E7C31-2445-47AE-9F8C-BAD2B7C03F70}" type="slidenum">
              <a:rPr lang="zh-CN" altLang="en-US" smtClean="0"/>
              <a:t>‹#›</a:t>
            </a:fld>
            <a:endParaRPr lang="zh-CN" altLang="en-US"/>
          </a:p>
        </p:txBody>
      </p:sp>
    </p:spTree>
    <p:extLst>
      <p:ext uri="{BB962C8B-B14F-4D97-AF65-F5344CB8AC3E}">
        <p14:creationId xmlns:p14="http://schemas.microsoft.com/office/powerpoint/2010/main" val="2305992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spd="slow" advTm="3000">
    <p:blinds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hyperlink" Target="mailto:&#38656;&#35201;&#21253;&#21547;@" TargetMode="Externa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文本框 7"/>
          <p:cNvSpPr txBox="1"/>
          <p:nvPr/>
        </p:nvSpPr>
        <p:spPr>
          <a:xfrm>
            <a:off x="765376" y="2665086"/>
            <a:ext cx="4698722" cy="1446550"/>
          </a:xfrm>
          <a:prstGeom prst="rect">
            <a:avLst/>
          </a:prstGeom>
          <a:noFill/>
        </p:spPr>
        <p:txBody>
          <a:bodyPr wrap="none" rtlCol="0">
            <a:spAutoFit/>
          </a:bodyPr>
          <a:lstStyle/>
          <a:p>
            <a:r>
              <a:rPr lang="zh-CN" altLang="en-US" sz="4400" dirty="0">
                <a:solidFill>
                  <a:schemeClr val="accent1"/>
                </a:solidFill>
                <a:latin typeface="黑体" panose="02010609060101010101" pitchFamily="49" charset="-122"/>
                <a:ea typeface="黑体" panose="02010609060101010101" pitchFamily="49" charset="-122"/>
              </a:rPr>
              <a:t>滴滴打车用户平台</a:t>
            </a:r>
            <a:endParaRPr lang="en-US" altLang="zh-CN" sz="4400" dirty="0">
              <a:solidFill>
                <a:schemeClr val="accent1"/>
              </a:solidFill>
              <a:latin typeface="黑体" panose="02010609060101010101" pitchFamily="49" charset="-122"/>
              <a:ea typeface="黑体" panose="02010609060101010101" pitchFamily="49" charset="-122"/>
            </a:endParaRPr>
          </a:p>
          <a:p>
            <a:r>
              <a:rPr lang="zh-CN" altLang="en-US" sz="4400" dirty="0">
                <a:solidFill>
                  <a:srgbClr val="C00000"/>
                </a:solidFill>
                <a:latin typeface="黑体" panose="02010609060101010101" pitchFamily="49" charset="-122"/>
                <a:ea typeface="黑体" panose="02010609060101010101" pitchFamily="49" charset="-122"/>
              </a:rPr>
              <a:t>产品需求文档</a:t>
            </a:r>
          </a:p>
        </p:txBody>
      </p:sp>
      <p:sp>
        <p:nvSpPr>
          <p:cNvPr id="1048582" name="矩形: 圆角 9"/>
          <p:cNvSpPr/>
          <p:nvPr/>
        </p:nvSpPr>
        <p:spPr>
          <a:xfrm>
            <a:off x="922787" y="4728852"/>
            <a:ext cx="2063694" cy="523220"/>
          </a:xfrm>
          <a:prstGeom prst="roundRect">
            <a:avLst>
              <a:gd name="adj" fmla="val 0"/>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黑体" panose="02010609060101010101" pitchFamily="49" charset="-122"/>
                <a:ea typeface="黑体" panose="02010609060101010101" pitchFamily="49" charset="-122"/>
              </a:rPr>
              <a:t>汇报人：</a:t>
            </a:r>
            <a:endParaRPr lang="en-US" altLang="zh-CN" sz="1400" b="1" dirty="0">
              <a:solidFill>
                <a:schemeClr val="bg1"/>
              </a:solidFill>
              <a:latin typeface="黑体" panose="02010609060101010101" pitchFamily="49" charset="-122"/>
              <a:ea typeface="黑体" panose="02010609060101010101" pitchFamily="49" charset="-122"/>
            </a:endParaRPr>
          </a:p>
          <a:p>
            <a:pPr algn="ctr"/>
            <a:r>
              <a:rPr lang="zh-CN" altLang="en-US" sz="1400" b="1" dirty="0">
                <a:solidFill>
                  <a:schemeClr val="bg1"/>
                </a:solidFill>
                <a:latin typeface="黑体" panose="02010609060101010101" pitchFamily="49" charset="-122"/>
                <a:ea typeface="黑体" panose="02010609060101010101" pitchFamily="49" charset="-122"/>
              </a:rPr>
              <a:t>汇报时间：</a:t>
            </a:r>
          </a:p>
        </p:txBody>
      </p:sp>
      <p:pic>
        <p:nvPicPr>
          <p:cNvPr id="2097153" name="图片 17"/>
          <p:cNvPicPr>
            <a:picLocks noChangeAspect="1"/>
          </p:cNvPicPr>
          <p:nvPr/>
        </p:nvPicPr>
        <p:blipFill>
          <a:blip r:embed="rId3"/>
          <a:stretch>
            <a:fillRect/>
          </a:stretch>
        </p:blipFill>
        <p:spPr>
          <a:xfrm>
            <a:off x="8020504" y="3092726"/>
            <a:ext cx="2401604" cy="3765274"/>
          </a:xfrm>
          <a:prstGeom prst="rect">
            <a:avLst/>
          </a:prstGeom>
        </p:spPr>
      </p:pic>
      <p:pic>
        <p:nvPicPr>
          <p:cNvPr id="2097154" name="图片 19"/>
          <p:cNvPicPr>
            <a:picLocks noChangeAspect="1"/>
          </p:cNvPicPr>
          <p:nvPr/>
        </p:nvPicPr>
        <p:blipFill>
          <a:blip r:embed="rId4"/>
          <a:stretch>
            <a:fillRect/>
          </a:stretch>
        </p:blipFill>
        <p:spPr>
          <a:xfrm>
            <a:off x="6745411" y="501602"/>
            <a:ext cx="4851504" cy="4907394"/>
          </a:xfrm>
          <a:prstGeom prst="rect">
            <a:avLst/>
          </a:prstGeom>
        </p:spPr>
      </p:pic>
      <p:sp>
        <p:nvSpPr>
          <p:cNvPr id="1048583" name="文本框 6"/>
          <p:cNvSpPr txBox="1"/>
          <p:nvPr/>
        </p:nvSpPr>
        <p:spPr>
          <a:xfrm>
            <a:off x="902172" y="1965054"/>
            <a:ext cx="1364903" cy="367773"/>
          </a:xfrm>
          <a:custGeom>
            <a:avLst/>
            <a:gdLst/>
            <a:ahLst/>
            <a:cxnLst/>
            <a:rect l="l" t="t" r="r" b="b"/>
            <a:pathLst>
              <a:path w="1364903" h="367773">
                <a:moveTo>
                  <a:pt x="1132210" y="70005"/>
                </a:moveTo>
                <a:lnTo>
                  <a:pt x="1132210" y="297768"/>
                </a:lnTo>
                <a:lnTo>
                  <a:pt x="1289968" y="297768"/>
                </a:lnTo>
                <a:lnTo>
                  <a:pt x="1289968" y="70005"/>
                </a:lnTo>
                <a:close/>
                <a:moveTo>
                  <a:pt x="417835" y="70005"/>
                </a:moveTo>
                <a:lnTo>
                  <a:pt x="417835" y="297768"/>
                </a:lnTo>
                <a:lnTo>
                  <a:pt x="575593" y="297768"/>
                </a:lnTo>
                <a:lnTo>
                  <a:pt x="575593" y="70005"/>
                </a:lnTo>
                <a:close/>
                <a:moveTo>
                  <a:pt x="1057275" y="0"/>
                </a:moveTo>
                <a:lnTo>
                  <a:pt x="1364903" y="0"/>
                </a:lnTo>
                <a:lnTo>
                  <a:pt x="1364903" y="367773"/>
                </a:lnTo>
                <a:lnTo>
                  <a:pt x="1057275" y="367773"/>
                </a:lnTo>
                <a:close/>
                <a:moveTo>
                  <a:pt x="704850" y="0"/>
                </a:moveTo>
                <a:lnTo>
                  <a:pt x="1002618" y="0"/>
                </a:lnTo>
                <a:lnTo>
                  <a:pt x="1002618" y="70005"/>
                </a:lnTo>
                <a:lnTo>
                  <a:pt x="780771" y="70005"/>
                </a:lnTo>
                <a:lnTo>
                  <a:pt x="780771" y="297768"/>
                </a:lnTo>
                <a:lnTo>
                  <a:pt x="930641" y="297768"/>
                </a:lnTo>
                <a:lnTo>
                  <a:pt x="930641" y="216917"/>
                </a:lnTo>
                <a:lnTo>
                  <a:pt x="831057" y="216917"/>
                </a:lnTo>
                <a:lnTo>
                  <a:pt x="831057" y="145926"/>
                </a:lnTo>
                <a:lnTo>
                  <a:pt x="1006562" y="145926"/>
                </a:lnTo>
                <a:lnTo>
                  <a:pt x="1006562" y="367773"/>
                </a:lnTo>
                <a:lnTo>
                  <a:pt x="704850" y="367773"/>
                </a:lnTo>
                <a:close/>
                <a:moveTo>
                  <a:pt x="342900" y="0"/>
                </a:moveTo>
                <a:lnTo>
                  <a:pt x="650528" y="0"/>
                </a:lnTo>
                <a:lnTo>
                  <a:pt x="650528" y="367773"/>
                </a:lnTo>
                <a:lnTo>
                  <a:pt x="342900" y="367773"/>
                </a:lnTo>
                <a:close/>
                <a:moveTo>
                  <a:pt x="0" y="0"/>
                </a:moveTo>
                <a:lnTo>
                  <a:pt x="76907" y="0"/>
                </a:lnTo>
                <a:lnTo>
                  <a:pt x="76907" y="297768"/>
                </a:lnTo>
                <a:lnTo>
                  <a:pt x="295796" y="297768"/>
                </a:lnTo>
                <a:lnTo>
                  <a:pt x="295796" y="367773"/>
                </a:lnTo>
                <a:lnTo>
                  <a:pt x="0" y="3677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 spc="-300" dirty="0">
              <a:solidFill>
                <a:schemeClr val="accent1"/>
              </a:solidFill>
              <a:latin typeface="+mj-ea"/>
              <a:ea typeface="+mj-ea"/>
            </a:endParaRPr>
          </a:p>
        </p:txBody>
      </p:sp>
    </p:spTree>
  </p:cSld>
  <p:clrMapOvr>
    <a:masterClrMapping/>
  </p:clrMapOvr>
  <p:transition spd="slow" advTm="3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97153"/>
                                        </p:tgtEl>
                                        <p:attrNameLst>
                                          <p:attrName>style.visibility</p:attrName>
                                        </p:attrNameLst>
                                      </p:cBhvr>
                                      <p:to>
                                        <p:strVal val="visible"/>
                                      </p:to>
                                    </p:set>
                                    <p:anim calcmode="lin" valueType="num">
                                      <p:cBhvr additive="base">
                                        <p:cTn id="7" dur="1000" fill="hold"/>
                                        <p:tgtEl>
                                          <p:spTgt spid="2097153"/>
                                        </p:tgtEl>
                                        <p:attrNameLst>
                                          <p:attrName>ppt_x</p:attrName>
                                        </p:attrNameLst>
                                      </p:cBhvr>
                                      <p:tavLst>
                                        <p:tav tm="0">
                                          <p:val>
                                            <p:strVal val="#ppt_x"/>
                                          </p:val>
                                        </p:tav>
                                        <p:tav tm="100000">
                                          <p:val>
                                            <p:strVal val="#ppt_x"/>
                                          </p:val>
                                        </p:tav>
                                      </p:tavLst>
                                    </p:anim>
                                    <p:anim calcmode="lin" valueType="num">
                                      <p:cBhvr additive="base">
                                        <p:cTn id="8" dur="1000" fill="hold"/>
                                        <p:tgtEl>
                                          <p:spTgt spid="209715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9" presetClass="entr" presetSubtype="0" decel="100000" fill="hold" nodeType="afterEffect">
                                  <p:stCondLst>
                                    <p:cond delay="0"/>
                                  </p:stCondLst>
                                  <p:childTnLst>
                                    <p:set>
                                      <p:cBhvr>
                                        <p:cTn id="11" dur="1" fill="hold">
                                          <p:stCondLst>
                                            <p:cond delay="0"/>
                                          </p:stCondLst>
                                        </p:cTn>
                                        <p:tgtEl>
                                          <p:spTgt spid="2097154"/>
                                        </p:tgtEl>
                                        <p:attrNameLst>
                                          <p:attrName>style.visibility</p:attrName>
                                        </p:attrNameLst>
                                      </p:cBhvr>
                                      <p:to>
                                        <p:strVal val="visible"/>
                                      </p:to>
                                    </p:set>
                                    <p:anim calcmode="lin" valueType="num">
                                      <p:cBhvr>
                                        <p:cTn id="12" dur="2000" fill="hold"/>
                                        <p:tgtEl>
                                          <p:spTgt spid="2097154"/>
                                        </p:tgtEl>
                                        <p:attrNameLst>
                                          <p:attrName>ppt_w</p:attrName>
                                        </p:attrNameLst>
                                      </p:cBhvr>
                                      <p:tavLst>
                                        <p:tav tm="0">
                                          <p:val>
                                            <p:fltVal val="0"/>
                                          </p:val>
                                        </p:tav>
                                        <p:tav tm="100000">
                                          <p:val>
                                            <p:strVal val="#ppt_w"/>
                                          </p:val>
                                        </p:tav>
                                      </p:tavLst>
                                    </p:anim>
                                    <p:anim calcmode="lin" valueType="num">
                                      <p:cBhvr>
                                        <p:cTn id="13" dur="2000" fill="hold"/>
                                        <p:tgtEl>
                                          <p:spTgt spid="2097154"/>
                                        </p:tgtEl>
                                        <p:attrNameLst>
                                          <p:attrName>ppt_h</p:attrName>
                                        </p:attrNameLst>
                                      </p:cBhvr>
                                      <p:tavLst>
                                        <p:tav tm="0">
                                          <p:val>
                                            <p:fltVal val="0"/>
                                          </p:val>
                                        </p:tav>
                                        <p:tav tm="100000">
                                          <p:val>
                                            <p:strVal val="#ppt_h"/>
                                          </p:val>
                                        </p:tav>
                                      </p:tavLst>
                                    </p:anim>
                                    <p:anim calcmode="lin" valueType="num">
                                      <p:cBhvr>
                                        <p:cTn id="14" dur="2000" fill="hold"/>
                                        <p:tgtEl>
                                          <p:spTgt spid="2097154"/>
                                        </p:tgtEl>
                                        <p:attrNameLst>
                                          <p:attrName>style.rotation</p:attrName>
                                        </p:attrNameLst>
                                      </p:cBhvr>
                                      <p:tavLst>
                                        <p:tav tm="0">
                                          <p:val>
                                            <p:fltVal val="360"/>
                                          </p:val>
                                        </p:tav>
                                        <p:tav tm="100000">
                                          <p:val>
                                            <p:fltVal val="0"/>
                                          </p:val>
                                        </p:tav>
                                      </p:tavLst>
                                    </p:anim>
                                    <p:animEffect transition="in" filter="fade">
                                      <p:cBhvr>
                                        <p:cTn id="15" dur="2000"/>
                                        <p:tgtEl>
                                          <p:spTgt spid="2097154"/>
                                        </p:tgtEl>
                                      </p:cBhvr>
                                    </p:animEffect>
                                  </p:childTnLst>
                                </p:cTn>
                              </p:par>
                            </p:childTnLst>
                          </p:cTn>
                        </p:par>
                        <p:par>
                          <p:cTn id="16" fill="hold">
                            <p:stCondLst>
                              <p:cond delay="3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048581"/>
                                        </p:tgtEl>
                                        <p:attrNameLst>
                                          <p:attrName>style.visibility</p:attrName>
                                        </p:attrNameLst>
                                      </p:cBhvr>
                                      <p:to>
                                        <p:strVal val="visible"/>
                                      </p:to>
                                    </p:set>
                                    <p:anim calcmode="lin" valueType="num">
                                      <p:cBhvr>
                                        <p:cTn id="19" dur="500" fill="hold"/>
                                        <p:tgtEl>
                                          <p:spTgt spid="1048581"/>
                                        </p:tgtEl>
                                        <p:attrNameLst>
                                          <p:attrName>ppt_w</p:attrName>
                                        </p:attrNameLst>
                                      </p:cBhvr>
                                      <p:tavLst>
                                        <p:tav tm="0">
                                          <p:val>
                                            <p:fltVal val="0"/>
                                          </p:val>
                                        </p:tav>
                                        <p:tav tm="100000">
                                          <p:val>
                                            <p:strVal val="#ppt_w"/>
                                          </p:val>
                                        </p:tav>
                                      </p:tavLst>
                                    </p:anim>
                                    <p:anim calcmode="lin" valueType="num">
                                      <p:cBhvr>
                                        <p:cTn id="20" dur="500" fill="hold"/>
                                        <p:tgtEl>
                                          <p:spTgt spid="1048581"/>
                                        </p:tgtEl>
                                        <p:attrNameLst>
                                          <p:attrName>ppt_h</p:attrName>
                                        </p:attrNameLst>
                                      </p:cBhvr>
                                      <p:tavLst>
                                        <p:tav tm="0">
                                          <p:val>
                                            <p:fltVal val="0"/>
                                          </p:val>
                                        </p:tav>
                                        <p:tav tm="100000">
                                          <p:val>
                                            <p:strVal val="#ppt_h"/>
                                          </p:val>
                                        </p:tav>
                                      </p:tavLst>
                                    </p:anim>
                                    <p:animEffect transition="in" filter="fade">
                                      <p:cBhvr>
                                        <p:cTn id="21" dur="500"/>
                                        <p:tgtEl>
                                          <p:spTgt spid="1048581"/>
                                        </p:tgtEl>
                                      </p:cBhvr>
                                    </p:animEffect>
                                  </p:childTnLst>
                                </p:cTn>
                              </p:par>
                            </p:childTnLst>
                          </p:cTn>
                        </p:par>
                        <p:par>
                          <p:cTn id="22" fill="hold">
                            <p:stCondLst>
                              <p:cond delay="4150"/>
                            </p:stCondLst>
                            <p:childTnLst>
                              <p:par>
                                <p:cTn id="23" presetID="10" presetClass="entr" presetSubtype="0" fill="hold" grpId="0" nodeType="afterEffect">
                                  <p:stCondLst>
                                    <p:cond delay="0"/>
                                  </p:stCondLst>
                                  <p:childTnLst>
                                    <p:set>
                                      <p:cBhvr>
                                        <p:cTn id="24" dur="1" fill="hold">
                                          <p:stCondLst>
                                            <p:cond delay="0"/>
                                          </p:stCondLst>
                                        </p:cTn>
                                        <p:tgtEl>
                                          <p:spTgt spid="1048582"/>
                                        </p:tgtEl>
                                        <p:attrNameLst>
                                          <p:attrName>style.visibility</p:attrName>
                                        </p:attrNameLst>
                                      </p:cBhvr>
                                      <p:to>
                                        <p:strVal val="visible"/>
                                      </p:to>
                                    </p:set>
                                    <p:animEffect transition="in" filter="fade">
                                      <p:cBhvr>
                                        <p:cTn id="25" dur="1000"/>
                                        <p:tgtEl>
                                          <p:spTgt spid="1048582"/>
                                        </p:tgtEl>
                                      </p:cBhvr>
                                    </p:animEffect>
                                  </p:childTnLst>
                                </p:cTn>
                              </p:par>
                              <p:par>
                                <p:cTn id="26" presetID="42" presetClass="path" presetSubtype="0" decel="100000" fill="hold" grpId="1" nodeType="withEffect">
                                  <p:stCondLst>
                                    <p:cond delay="0"/>
                                  </p:stCondLst>
                                  <p:childTnLst>
                                    <p:animMotion origin="layout" path="M -1.45833E-6 -2.22222E-6 L -1.45833E-6 0.07361 " pathEditMode="relative" rAng="0" ptsTypes="AA">
                                      <p:cBhvr>
                                        <p:cTn id="27" dur="1000" spd="-100000" fill="hold"/>
                                        <p:tgtEl>
                                          <p:spTgt spid="1048582"/>
                                        </p:tgtEl>
                                        <p:attrNameLst>
                                          <p:attrName>ppt_x</p:attrName>
                                          <p:attrName>ppt_y</p:attrName>
                                        </p:attrNameLst>
                                      </p:cBhvr>
                                      <p:rCtr x="0" y="3681"/>
                                    </p:animMotion>
                                  </p:childTnLst>
                                </p:cTn>
                              </p:par>
                            </p:childTnLst>
                          </p:cTn>
                        </p:par>
                        <p:par>
                          <p:cTn id="28" fill="hold">
                            <p:stCondLst>
                              <p:cond delay="515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1048583"/>
                                        </p:tgtEl>
                                        <p:attrNameLst>
                                          <p:attrName>style.visibility</p:attrName>
                                        </p:attrNameLst>
                                      </p:cBhvr>
                                      <p:to>
                                        <p:strVal val="visible"/>
                                      </p:to>
                                    </p:set>
                                    <p:anim calcmode="lin" valueType="num">
                                      <p:cBhvr>
                                        <p:cTn id="31" dur="500" fill="hold"/>
                                        <p:tgtEl>
                                          <p:spTgt spid="1048583"/>
                                        </p:tgtEl>
                                        <p:attrNameLst>
                                          <p:attrName>ppt_w</p:attrName>
                                        </p:attrNameLst>
                                      </p:cBhvr>
                                      <p:tavLst>
                                        <p:tav tm="0">
                                          <p:val>
                                            <p:fltVal val="0"/>
                                          </p:val>
                                        </p:tav>
                                        <p:tav tm="100000">
                                          <p:val>
                                            <p:strVal val="#ppt_w"/>
                                          </p:val>
                                        </p:tav>
                                      </p:tavLst>
                                    </p:anim>
                                    <p:anim calcmode="lin" valueType="num">
                                      <p:cBhvr>
                                        <p:cTn id="32" dur="500" fill="hold"/>
                                        <p:tgtEl>
                                          <p:spTgt spid="1048583"/>
                                        </p:tgtEl>
                                        <p:attrNameLst>
                                          <p:attrName>ppt_h</p:attrName>
                                        </p:attrNameLst>
                                      </p:cBhvr>
                                      <p:tavLst>
                                        <p:tav tm="0">
                                          <p:val>
                                            <p:fltVal val="0"/>
                                          </p:val>
                                        </p:tav>
                                        <p:tav tm="100000">
                                          <p:val>
                                            <p:strVal val="#ppt_h"/>
                                          </p:val>
                                        </p:tav>
                                      </p:tavLst>
                                    </p:anim>
                                    <p:animEffect transition="in" filter="fade">
                                      <p:cBhvr>
                                        <p:cTn id="33" dur="500"/>
                                        <p:tgtEl>
                                          <p:spTgt spid="1048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1" grpId="0"/>
      <p:bldP spid="1048582" grpId="0" animBg="1"/>
      <p:bldP spid="1048582" grpId="1" animBg="1"/>
      <p:bldP spid="104858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66F2016D-FA85-48C8-8077-4EC546B53B14}"/>
              </a:ext>
            </a:extLst>
          </p:cNvPr>
          <p:cNvGraphicFramePr>
            <a:graphicFrameLocks noGrp="1"/>
          </p:cNvGraphicFramePr>
          <p:nvPr>
            <p:extLst>
              <p:ext uri="{D42A27DB-BD31-4B8C-83A1-F6EECF244321}">
                <p14:modId xmlns:p14="http://schemas.microsoft.com/office/powerpoint/2010/main" val="1176214574"/>
              </p:ext>
            </p:extLst>
          </p:nvPr>
        </p:nvGraphicFramePr>
        <p:xfrm>
          <a:off x="666575" y="1503014"/>
          <a:ext cx="10858849" cy="5008033"/>
        </p:xfrm>
        <a:graphic>
          <a:graphicData uri="http://schemas.openxmlformats.org/drawingml/2006/table">
            <a:tbl>
              <a:tblPr firstRow="1" firstCol="1" bandRow="1">
                <a:tableStyleId>{5C22544A-7EE6-4342-B048-85BDC9FD1C3A}</a:tableStyleId>
              </a:tblPr>
              <a:tblGrid>
                <a:gridCol w="1161009">
                  <a:extLst>
                    <a:ext uri="{9D8B030D-6E8A-4147-A177-3AD203B41FA5}">
                      <a16:colId xmlns:a16="http://schemas.microsoft.com/office/drawing/2014/main" val="4079806343"/>
                    </a:ext>
                  </a:extLst>
                </a:gridCol>
                <a:gridCol w="3414733">
                  <a:extLst>
                    <a:ext uri="{9D8B030D-6E8A-4147-A177-3AD203B41FA5}">
                      <a16:colId xmlns:a16="http://schemas.microsoft.com/office/drawing/2014/main" val="1771243596"/>
                    </a:ext>
                  </a:extLst>
                </a:gridCol>
                <a:gridCol w="5122098">
                  <a:extLst>
                    <a:ext uri="{9D8B030D-6E8A-4147-A177-3AD203B41FA5}">
                      <a16:colId xmlns:a16="http://schemas.microsoft.com/office/drawing/2014/main" val="46288691"/>
                    </a:ext>
                  </a:extLst>
                </a:gridCol>
                <a:gridCol w="1161009">
                  <a:extLst>
                    <a:ext uri="{9D8B030D-6E8A-4147-A177-3AD203B41FA5}">
                      <a16:colId xmlns:a16="http://schemas.microsoft.com/office/drawing/2014/main" val="2994171978"/>
                    </a:ext>
                  </a:extLst>
                </a:gridCol>
              </a:tblGrid>
              <a:tr h="516519">
                <a:tc>
                  <a:txBody>
                    <a:bodyPr/>
                    <a:lstStyle/>
                    <a:p>
                      <a:pPr algn="ctr">
                        <a:spcAft>
                          <a:spcPts val="0"/>
                        </a:spcAft>
                      </a:pPr>
                      <a:r>
                        <a:rPr lang="zh-CN" sz="2000" kern="0" dirty="0">
                          <a:effectLst/>
                        </a:rPr>
                        <a:t>状态</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zh-CN" sz="2000" kern="0" dirty="0">
                          <a:effectLst/>
                        </a:rPr>
                        <a:t>用户故事</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zh-CN" sz="2000" kern="0" dirty="0">
                          <a:effectLst/>
                        </a:rPr>
                        <a:t>需求描述</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zh-CN" sz="2000" kern="0" dirty="0">
                          <a:effectLst/>
                        </a:rPr>
                        <a:t>优先级</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3511770459"/>
                  </a:ext>
                </a:extLst>
              </a:tr>
              <a:tr h="1648178">
                <a:tc>
                  <a:txBody>
                    <a:bodyPr/>
                    <a:lstStyle/>
                    <a:p>
                      <a:pPr algn="ctr">
                        <a:spcAft>
                          <a:spcPts val="0"/>
                        </a:spcAft>
                      </a:pPr>
                      <a:r>
                        <a:rPr lang="zh-CN" sz="2000" kern="0" dirty="0">
                          <a:effectLst/>
                        </a:rPr>
                        <a:t>评审</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乘客加班到深夜，公司地理位置偏不好打车。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产品通过线上预约车辆，使用户打车信息推送给一定数量的司机，增加用户成功打到车的机会；产品通过提前预约车辆使接单的司机提前明确接送任务保证乘客在特殊时间也能成功打到车。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3977554684"/>
                  </a:ext>
                </a:extLst>
              </a:tr>
              <a:tr h="631726">
                <a:tc>
                  <a:txBody>
                    <a:bodyPr/>
                    <a:lstStyle/>
                    <a:p>
                      <a:pPr algn="ctr">
                        <a:spcAft>
                          <a:spcPts val="0"/>
                        </a:spcAft>
                      </a:pPr>
                      <a:r>
                        <a:rPr lang="zh-CN" sz="2000" kern="0">
                          <a:effectLst/>
                        </a:rPr>
                        <a:t>评审</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a:effectLst/>
                        </a:rPr>
                        <a:t>在雨雪天气时，乘客担心出门拦不到出租</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利用平台约车，增大乘客与司机相互选择的空间，为乘客与司机找到最合适的搭配。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2255511858"/>
                  </a:ext>
                </a:extLst>
              </a:tr>
              <a:tr h="631726">
                <a:tc>
                  <a:txBody>
                    <a:bodyPr/>
                    <a:lstStyle/>
                    <a:p>
                      <a:pPr algn="ctr">
                        <a:spcAft>
                          <a:spcPts val="0"/>
                        </a:spcAft>
                      </a:pPr>
                      <a:r>
                        <a:rPr lang="zh-CN" sz="2000" kern="0">
                          <a:effectLst/>
                        </a:rPr>
                        <a:t>评审</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a:effectLst/>
                        </a:rPr>
                        <a:t>乘客担心一个人晚上打到黑车或者去偏远地区不安全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乘客一键报警，严格注册审核司机，重点提醒乘车安全驾驶安全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en-US" sz="1800" kern="0">
                          <a:effectLst/>
                        </a:rPr>
                        <a:t>P1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2043231497"/>
                  </a:ext>
                </a:extLst>
              </a:tr>
              <a:tr h="631726">
                <a:tc>
                  <a:txBody>
                    <a:bodyPr/>
                    <a:lstStyle/>
                    <a:p>
                      <a:pPr algn="ctr">
                        <a:spcAft>
                          <a:spcPts val="0"/>
                        </a:spcAft>
                      </a:pPr>
                      <a:r>
                        <a:rPr lang="zh-CN" sz="2000" kern="0">
                          <a:effectLst/>
                        </a:rPr>
                        <a:t>评审</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a:effectLst/>
                        </a:rPr>
                        <a:t>乘客担心一旅游在外地怕不熟悉路线怕被宰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增强导航精确程度，完善线上线下反馈机制，建立诚信制度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en-US" sz="1800" kern="0">
                          <a:effectLst/>
                        </a:rPr>
                        <a:t>P1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328557946"/>
                  </a:ext>
                </a:extLst>
              </a:tr>
              <a:tr h="948158">
                <a:tc>
                  <a:txBody>
                    <a:bodyPr/>
                    <a:lstStyle/>
                    <a:p>
                      <a:pPr algn="ctr">
                        <a:spcAft>
                          <a:spcPts val="0"/>
                        </a:spcAft>
                      </a:pPr>
                      <a:r>
                        <a:rPr lang="zh-CN" sz="2000" kern="0">
                          <a:effectLst/>
                        </a:rPr>
                        <a:t>评审</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a:effectLst/>
                        </a:rPr>
                        <a:t>乘客希望出租车太贵，打车软件能有优惠会觉得很划算</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l">
                        <a:spcAft>
                          <a:spcPts val="0"/>
                        </a:spcAft>
                      </a:pPr>
                      <a:r>
                        <a:rPr lang="zh-CN" sz="1800" kern="0" dirty="0">
                          <a:effectLst/>
                        </a:rPr>
                        <a:t>充分利用社会资源，顺风车，拼车，积分减免活动，乘车优惠卡，就近匹配乘客与出租车等机制</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tc>
                  <a:txBody>
                    <a:bodyPr/>
                    <a:lstStyle/>
                    <a:p>
                      <a:pPr algn="ctr">
                        <a:spcAft>
                          <a:spcPts val="0"/>
                        </a:spcAft>
                      </a:pPr>
                      <a:r>
                        <a:rPr lang="en-US" sz="1800" kern="0" dirty="0">
                          <a:effectLst/>
                        </a:rPr>
                        <a:t>P2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2930" marR="122930" marT="0" marB="0" anchor="ctr"/>
                </a:tc>
                <a:extLst>
                  <a:ext uri="{0D108BD9-81ED-4DB2-BD59-A6C34878D82A}">
                    <a16:rowId xmlns:a16="http://schemas.microsoft.com/office/drawing/2014/main" val="2543753453"/>
                  </a:ext>
                </a:extLst>
              </a:tr>
            </a:tbl>
          </a:graphicData>
        </a:graphic>
      </p:graphicFrame>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用户需求</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109741323"/>
      </p:ext>
    </p:extLst>
  </p:cSld>
  <p:clrMapOvr>
    <a:masterClrMapping/>
  </p:clrMapOvr>
  <p:transition spd="slow" advTm="3000">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70BF9F0-97B5-4ECA-BA05-1B39AE879C4E}"/>
              </a:ext>
            </a:extLst>
          </p:cNvPr>
          <p:cNvGraphicFramePr>
            <a:graphicFrameLocks noGrp="1"/>
          </p:cNvGraphicFramePr>
          <p:nvPr>
            <p:extLst>
              <p:ext uri="{D42A27DB-BD31-4B8C-83A1-F6EECF244321}">
                <p14:modId xmlns:p14="http://schemas.microsoft.com/office/powerpoint/2010/main" val="2232278936"/>
              </p:ext>
            </p:extLst>
          </p:nvPr>
        </p:nvGraphicFramePr>
        <p:xfrm>
          <a:off x="666573" y="1503012"/>
          <a:ext cx="10858850" cy="5071692"/>
        </p:xfrm>
        <a:graphic>
          <a:graphicData uri="http://schemas.openxmlformats.org/drawingml/2006/table">
            <a:tbl>
              <a:tblPr firstRow="1" firstCol="1" bandRow="1">
                <a:tableStyleId>{5C22544A-7EE6-4342-B048-85BDC9FD1C3A}</a:tableStyleId>
              </a:tblPr>
              <a:tblGrid>
                <a:gridCol w="1656122">
                  <a:extLst>
                    <a:ext uri="{9D8B030D-6E8A-4147-A177-3AD203B41FA5}">
                      <a16:colId xmlns:a16="http://schemas.microsoft.com/office/drawing/2014/main" val="3137432156"/>
                    </a:ext>
                  </a:extLst>
                </a:gridCol>
                <a:gridCol w="2653212">
                  <a:extLst>
                    <a:ext uri="{9D8B030D-6E8A-4147-A177-3AD203B41FA5}">
                      <a16:colId xmlns:a16="http://schemas.microsoft.com/office/drawing/2014/main" val="920718243"/>
                    </a:ext>
                  </a:extLst>
                </a:gridCol>
                <a:gridCol w="5158542">
                  <a:extLst>
                    <a:ext uri="{9D8B030D-6E8A-4147-A177-3AD203B41FA5}">
                      <a16:colId xmlns:a16="http://schemas.microsoft.com/office/drawing/2014/main" val="4072358990"/>
                    </a:ext>
                  </a:extLst>
                </a:gridCol>
                <a:gridCol w="1390974">
                  <a:extLst>
                    <a:ext uri="{9D8B030D-6E8A-4147-A177-3AD203B41FA5}">
                      <a16:colId xmlns:a16="http://schemas.microsoft.com/office/drawing/2014/main" val="2783069324"/>
                    </a:ext>
                  </a:extLst>
                </a:gridCol>
              </a:tblGrid>
              <a:tr h="541272">
                <a:tc>
                  <a:txBody>
                    <a:bodyPr/>
                    <a:lstStyle/>
                    <a:p>
                      <a:pPr algn="ctr">
                        <a:spcAft>
                          <a:spcPts val="0"/>
                        </a:spcAft>
                      </a:pPr>
                      <a:r>
                        <a:rPr lang="zh-CN" sz="2000" kern="0" dirty="0">
                          <a:effectLst/>
                        </a:rPr>
                        <a:t>模块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zh-CN" sz="2000" kern="0" dirty="0">
                          <a:effectLst/>
                        </a:rPr>
                        <a:t>功能点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zh-CN" sz="2000" kern="0" dirty="0">
                          <a:effectLst/>
                        </a:rPr>
                        <a:t>功能描述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zh-CN" sz="2000" kern="0" dirty="0">
                          <a:effectLst/>
                        </a:rPr>
                        <a:t>优先级</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687536970"/>
                  </a:ext>
                </a:extLst>
              </a:tr>
              <a:tr h="377535">
                <a:tc rowSpan="2">
                  <a:txBody>
                    <a:bodyPr/>
                    <a:lstStyle/>
                    <a:p>
                      <a:pPr algn="ctr">
                        <a:spcAft>
                          <a:spcPts val="0"/>
                        </a:spcAft>
                      </a:pPr>
                      <a:r>
                        <a:rPr lang="zh-CN" sz="2000" kern="0" dirty="0">
                          <a:effectLst/>
                        </a:rPr>
                        <a:t>注册登录</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0763" marR="140763" marT="70382" marB="70382" anchor="ctr"/>
                </a:tc>
                <a:tc>
                  <a:txBody>
                    <a:bodyPr/>
                    <a:lstStyle/>
                    <a:p>
                      <a:pPr algn="ctr">
                        <a:spcAft>
                          <a:spcPts val="0"/>
                        </a:spcAft>
                      </a:pPr>
                      <a:r>
                        <a:rPr lang="zh-CN" sz="1800" kern="0" dirty="0">
                          <a:effectLst/>
                        </a:rPr>
                        <a:t>注册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用户可以通过手机号码</a:t>
                      </a:r>
                      <a:r>
                        <a:rPr lang="en-US" sz="1800" kern="0" dirty="0">
                          <a:effectLst/>
                        </a:rPr>
                        <a:t>+</a:t>
                      </a:r>
                      <a:r>
                        <a:rPr lang="zh-CN" sz="1800" kern="0" dirty="0">
                          <a:effectLst/>
                        </a:rPr>
                        <a:t>验证码的方式注册账号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668944969"/>
                  </a:ext>
                </a:extLst>
              </a:tr>
              <a:tr h="377535">
                <a:tc vMerge="1">
                  <a:txBody>
                    <a:bodyPr/>
                    <a:lstStyle/>
                    <a:p>
                      <a:endParaRPr lang="zh-CN" altLang="en-US"/>
                    </a:p>
                  </a:txBody>
                  <a:tcPr/>
                </a:tc>
                <a:tc>
                  <a:txBody>
                    <a:bodyPr/>
                    <a:lstStyle/>
                    <a:p>
                      <a:pPr algn="ctr">
                        <a:spcAft>
                          <a:spcPts val="0"/>
                        </a:spcAft>
                      </a:pPr>
                      <a:r>
                        <a:rPr lang="zh-CN" sz="1800" kern="0" dirty="0">
                          <a:effectLst/>
                        </a:rPr>
                        <a:t>登录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用户可以使用验证码、密码或第三方完成登录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1472237328"/>
                  </a:ext>
                </a:extLst>
              </a:tr>
              <a:tr h="377535">
                <a:tc rowSpan="3">
                  <a:txBody>
                    <a:bodyPr/>
                    <a:lstStyle/>
                    <a:p>
                      <a:pPr algn="ctr">
                        <a:spcAft>
                          <a:spcPts val="0"/>
                        </a:spcAft>
                      </a:pPr>
                      <a:r>
                        <a:rPr lang="zh-CN" sz="2000" kern="0" dirty="0">
                          <a:effectLst/>
                        </a:rPr>
                        <a:t>出行模块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0763" marR="140763" marT="70382" marB="70382" anchor="ctr"/>
                </a:tc>
                <a:tc>
                  <a:txBody>
                    <a:bodyPr/>
                    <a:lstStyle/>
                    <a:p>
                      <a:pPr algn="ctr">
                        <a:spcAft>
                          <a:spcPts val="0"/>
                        </a:spcAft>
                      </a:pPr>
                      <a:r>
                        <a:rPr lang="zh-CN" sz="1800" kern="0" dirty="0">
                          <a:effectLst/>
                        </a:rPr>
                        <a:t>快车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用户可以即时或预约快车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731676887"/>
                  </a:ext>
                </a:extLst>
              </a:tr>
              <a:tr h="377535">
                <a:tc vMerge="1">
                  <a:txBody>
                    <a:bodyPr/>
                    <a:lstStyle/>
                    <a:p>
                      <a:endParaRPr lang="zh-CN" altLang="en-US"/>
                    </a:p>
                  </a:txBody>
                  <a:tcPr/>
                </a:tc>
                <a:tc>
                  <a:txBody>
                    <a:bodyPr/>
                    <a:lstStyle/>
                    <a:p>
                      <a:pPr algn="ctr">
                        <a:spcAft>
                          <a:spcPts val="0"/>
                        </a:spcAft>
                      </a:pPr>
                      <a:r>
                        <a:rPr lang="zh-CN" sz="1800" kern="0" dirty="0">
                          <a:effectLst/>
                        </a:rPr>
                        <a:t>顺风车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用户以即时或预约快车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690220629"/>
                  </a:ext>
                </a:extLst>
              </a:tr>
              <a:tr h="377535">
                <a:tc vMerge="1">
                  <a:txBody>
                    <a:bodyPr/>
                    <a:lstStyle/>
                    <a:p>
                      <a:endParaRPr lang="zh-CN" altLang="en-US"/>
                    </a:p>
                  </a:txBody>
                  <a:tcPr/>
                </a:tc>
                <a:tc>
                  <a:txBody>
                    <a:bodyPr/>
                    <a:lstStyle/>
                    <a:p>
                      <a:pPr algn="ctr">
                        <a:spcAft>
                          <a:spcPts val="0"/>
                        </a:spcAft>
                      </a:pPr>
                      <a:r>
                        <a:rPr lang="zh-CN" sz="1800" kern="0" dirty="0">
                          <a:effectLst/>
                        </a:rPr>
                        <a:t>公交车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用户可以查询公交车辆路线和到站情况。</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697106513"/>
                  </a:ext>
                </a:extLst>
              </a:tr>
              <a:tr h="377535">
                <a:tc rowSpan="3">
                  <a:txBody>
                    <a:bodyPr/>
                    <a:lstStyle/>
                    <a:p>
                      <a:pPr algn="ctr">
                        <a:spcAft>
                          <a:spcPts val="0"/>
                        </a:spcAft>
                      </a:pPr>
                      <a:r>
                        <a:rPr lang="zh-CN" sz="2000" kern="0" dirty="0">
                          <a:effectLst/>
                        </a:rPr>
                        <a:t>出行模块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0763" marR="140763" marT="70382" marB="70382" anchor="ctr"/>
                </a:tc>
                <a:tc>
                  <a:txBody>
                    <a:bodyPr/>
                    <a:lstStyle/>
                    <a:p>
                      <a:pPr algn="ctr">
                        <a:spcAft>
                          <a:spcPts val="0"/>
                        </a:spcAft>
                      </a:pPr>
                      <a:r>
                        <a:rPr lang="zh-CN" sz="1800" kern="0">
                          <a:effectLst/>
                        </a:rPr>
                        <a:t>支付方式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用户可以选择支付方式并完成支付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1176669483"/>
                  </a:ext>
                </a:extLst>
              </a:tr>
              <a:tr h="377535">
                <a:tc vMerge="1">
                  <a:txBody>
                    <a:bodyPr/>
                    <a:lstStyle/>
                    <a:p>
                      <a:endParaRPr lang="zh-CN" altLang="en-US"/>
                    </a:p>
                  </a:txBody>
                  <a:tcPr/>
                </a:tc>
                <a:tc>
                  <a:txBody>
                    <a:bodyPr/>
                    <a:lstStyle/>
                    <a:p>
                      <a:pPr algn="ctr">
                        <a:spcAft>
                          <a:spcPts val="0"/>
                        </a:spcAft>
                      </a:pPr>
                      <a:r>
                        <a:rPr lang="zh-CN" sz="1800" kern="0">
                          <a:effectLst/>
                        </a:rPr>
                        <a:t>发票和报销</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用户支付完成后，可以下载报销发票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4152978988"/>
                  </a:ext>
                </a:extLst>
              </a:tr>
              <a:tr h="377535">
                <a:tc vMerge="1">
                  <a:txBody>
                    <a:bodyPr/>
                    <a:lstStyle/>
                    <a:p>
                      <a:endParaRPr lang="zh-CN" altLang="en-US"/>
                    </a:p>
                  </a:txBody>
                  <a:tcPr/>
                </a:tc>
                <a:tc>
                  <a:txBody>
                    <a:bodyPr/>
                    <a:lstStyle/>
                    <a:p>
                      <a:pPr algn="ctr">
                        <a:spcAft>
                          <a:spcPts val="0"/>
                        </a:spcAft>
                      </a:pPr>
                      <a:r>
                        <a:rPr lang="zh-CN" sz="1800" kern="0">
                          <a:effectLst/>
                        </a:rPr>
                        <a:t>服务评价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用户支付完成后，可以对该服务进行评价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a:effectLst/>
                        </a:rPr>
                        <a:t>P1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1971614239"/>
                  </a:ext>
                </a:extLst>
              </a:tr>
              <a:tr h="377535">
                <a:tc rowSpan="3">
                  <a:txBody>
                    <a:bodyPr/>
                    <a:lstStyle/>
                    <a:p>
                      <a:pPr algn="ctr">
                        <a:spcAft>
                          <a:spcPts val="0"/>
                        </a:spcAft>
                      </a:pPr>
                      <a:r>
                        <a:rPr lang="zh-CN" sz="2000" kern="0" dirty="0">
                          <a:effectLst/>
                        </a:rPr>
                        <a:t>消息管理</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0763" marR="140763" marT="70382" marB="70382" anchor="ctr"/>
                </a:tc>
                <a:tc>
                  <a:txBody>
                    <a:bodyPr/>
                    <a:lstStyle/>
                    <a:p>
                      <a:pPr algn="ctr">
                        <a:spcAft>
                          <a:spcPts val="0"/>
                        </a:spcAft>
                      </a:pPr>
                      <a:r>
                        <a:rPr lang="zh-CN" sz="1800" kern="0">
                          <a:effectLst/>
                        </a:rPr>
                        <a:t>对话记录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用户可以查看历史对话记录（文字和语音）</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dirty="0">
                          <a:effectLst/>
                        </a:rPr>
                        <a:t>P1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2430635455"/>
                  </a:ext>
                </a:extLst>
              </a:tr>
              <a:tr h="377535">
                <a:tc vMerge="1">
                  <a:txBody>
                    <a:bodyPr/>
                    <a:lstStyle/>
                    <a:p>
                      <a:endParaRPr lang="zh-CN" altLang="en-US"/>
                    </a:p>
                  </a:txBody>
                  <a:tcPr/>
                </a:tc>
                <a:tc>
                  <a:txBody>
                    <a:bodyPr/>
                    <a:lstStyle/>
                    <a:p>
                      <a:pPr algn="ctr">
                        <a:spcAft>
                          <a:spcPts val="0"/>
                        </a:spcAft>
                      </a:pPr>
                      <a:r>
                        <a:rPr lang="zh-CN" sz="1800" kern="0" dirty="0">
                          <a:effectLst/>
                        </a:rPr>
                        <a:t>系统通知</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用户可以查看系统通知</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dirty="0">
                          <a:effectLst/>
                        </a:rPr>
                        <a:t>P1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3459844061"/>
                  </a:ext>
                </a:extLst>
              </a:tr>
              <a:tr h="377535">
                <a:tc vMerge="1">
                  <a:txBody>
                    <a:bodyPr/>
                    <a:lstStyle/>
                    <a:p>
                      <a:endParaRPr lang="zh-CN" altLang="en-US"/>
                    </a:p>
                  </a:txBody>
                  <a:tcPr/>
                </a:tc>
                <a:tc>
                  <a:txBody>
                    <a:bodyPr/>
                    <a:lstStyle/>
                    <a:p>
                      <a:pPr algn="ctr">
                        <a:spcAft>
                          <a:spcPts val="0"/>
                        </a:spcAft>
                      </a:pPr>
                      <a:r>
                        <a:rPr lang="zh-CN" sz="1800" kern="0">
                          <a:effectLst/>
                        </a:rPr>
                        <a:t>广告推送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用户可以查看推送广告</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en-US" sz="1800" kern="0" dirty="0">
                          <a:effectLst/>
                        </a:rPr>
                        <a:t>P1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3474575239"/>
                  </a:ext>
                </a:extLst>
              </a:tr>
              <a:tr h="377535">
                <a:tc>
                  <a:txBody>
                    <a:bodyPr/>
                    <a:lstStyle/>
                    <a:p>
                      <a:pPr algn="ctr">
                        <a:spcAft>
                          <a:spcPts val="0"/>
                        </a:spcAft>
                      </a:pPr>
                      <a:r>
                        <a:rPr lang="zh-CN" sz="2000" kern="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zh-CN"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l">
                        <a:spcAft>
                          <a:spcPts val="0"/>
                        </a:spcAft>
                      </a:pPr>
                      <a:r>
                        <a:rPr lang="zh-CN"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tc>
                  <a:txBody>
                    <a:bodyPr/>
                    <a:lstStyle/>
                    <a:p>
                      <a:pPr algn="ctr">
                        <a:spcAft>
                          <a:spcPts val="0"/>
                        </a:spcAft>
                      </a:pPr>
                      <a:r>
                        <a:rPr lang="zh-CN"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5573" marR="105573" marT="0" marB="0" anchor="ctr"/>
                </a:tc>
                <a:extLst>
                  <a:ext uri="{0D108BD9-81ED-4DB2-BD59-A6C34878D82A}">
                    <a16:rowId xmlns:a16="http://schemas.microsoft.com/office/drawing/2014/main" val="1864024368"/>
                  </a:ext>
                </a:extLst>
              </a:tr>
            </a:tbl>
          </a:graphicData>
        </a:graphic>
      </p:graphicFrame>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功能清单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52820188"/>
      </p:ext>
    </p:extLst>
  </p:cSld>
  <p:clrMapOvr>
    <a:masterClrMapping/>
  </p:clrMapOvr>
  <p:transition spd="slow" advTm="3000">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产品架构</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功能架构</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3A7FF2E0-A78D-45B7-9720-906B3D66E41B}"/>
              </a:ext>
            </a:extLst>
          </p:cNvPr>
          <p:cNvPicPr/>
          <p:nvPr/>
        </p:nvPicPr>
        <p:blipFill>
          <a:blip r:embed="rId2"/>
          <a:stretch>
            <a:fillRect/>
          </a:stretch>
        </p:blipFill>
        <p:spPr>
          <a:xfrm>
            <a:off x="1020714" y="1306218"/>
            <a:ext cx="10027152" cy="5362462"/>
          </a:xfrm>
          <a:prstGeom prst="rect">
            <a:avLst/>
          </a:prstGeom>
        </p:spPr>
      </p:pic>
    </p:spTree>
    <p:extLst>
      <p:ext uri="{BB962C8B-B14F-4D97-AF65-F5344CB8AC3E}">
        <p14:creationId xmlns:p14="http://schemas.microsoft.com/office/powerpoint/2010/main" val="3773878226"/>
      </p:ext>
    </p:extLst>
  </p:cSld>
  <p:clrMapOvr>
    <a:masterClrMapping/>
  </p:clrMapOvr>
  <p:transition spd="slow" advTm="3000">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产品架构</a:t>
            </a:r>
            <a:r>
              <a:rPr lang="en-US" altLang="zh-CN" sz="2800" dirty="0">
                <a:solidFill>
                  <a:srgbClr val="136EBF"/>
                </a:solidFill>
                <a:latin typeface="黑体" panose="02010609060101010101" pitchFamily="49" charset="-122"/>
                <a:ea typeface="黑体" panose="02010609060101010101" pitchFamily="49" charset="-122"/>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信息架构</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8D5519BD-8EA4-478B-8E59-798D1DE97D40}"/>
              </a:ext>
            </a:extLst>
          </p:cNvPr>
          <p:cNvPicPr/>
          <p:nvPr/>
        </p:nvPicPr>
        <p:blipFill>
          <a:blip r:embed="rId2"/>
          <a:stretch>
            <a:fillRect/>
          </a:stretch>
        </p:blipFill>
        <p:spPr>
          <a:xfrm>
            <a:off x="1261936" y="1139043"/>
            <a:ext cx="8919879" cy="5655199"/>
          </a:xfrm>
          <a:prstGeom prst="rect">
            <a:avLst/>
          </a:prstGeom>
        </p:spPr>
      </p:pic>
    </p:spTree>
    <p:extLst>
      <p:ext uri="{BB962C8B-B14F-4D97-AF65-F5344CB8AC3E}">
        <p14:creationId xmlns:p14="http://schemas.microsoft.com/office/powerpoint/2010/main" val="490490132"/>
      </p:ext>
    </p:extLst>
  </p:cSld>
  <p:clrMapOvr>
    <a:masterClrMapping/>
  </p:clrMapOvr>
  <p:transition spd="slow" advTm="3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44AED2A-7015-4143-9786-3DFA144C045E}"/>
              </a:ext>
            </a:extLst>
          </p:cNvPr>
          <p:cNvGraphicFramePr>
            <a:graphicFrameLocks noGrp="1"/>
          </p:cNvGraphicFramePr>
          <p:nvPr>
            <p:extLst>
              <p:ext uri="{D42A27DB-BD31-4B8C-83A1-F6EECF244321}">
                <p14:modId xmlns:p14="http://schemas.microsoft.com/office/powerpoint/2010/main" val="3107412863"/>
              </p:ext>
            </p:extLst>
          </p:nvPr>
        </p:nvGraphicFramePr>
        <p:xfrm>
          <a:off x="666573" y="1503010"/>
          <a:ext cx="10863860" cy="5071690"/>
        </p:xfrm>
        <a:graphic>
          <a:graphicData uri="http://schemas.openxmlformats.org/drawingml/2006/table">
            <a:tbl>
              <a:tblPr firstRow="1" firstCol="1" bandRow="1">
                <a:tableStyleId>{5C22544A-7EE6-4342-B048-85BDC9FD1C3A}</a:tableStyleId>
              </a:tblPr>
              <a:tblGrid>
                <a:gridCol w="2120927">
                  <a:extLst>
                    <a:ext uri="{9D8B030D-6E8A-4147-A177-3AD203B41FA5}">
                      <a16:colId xmlns:a16="http://schemas.microsoft.com/office/drawing/2014/main" val="1313717677"/>
                    </a:ext>
                  </a:extLst>
                </a:gridCol>
                <a:gridCol w="8742933">
                  <a:extLst>
                    <a:ext uri="{9D8B030D-6E8A-4147-A177-3AD203B41FA5}">
                      <a16:colId xmlns:a16="http://schemas.microsoft.com/office/drawing/2014/main" val="605395136"/>
                    </a:ext>
                  </a:extLst>
                </a:gridCol>
              </a:tblGrid>
              <a:tr h="507899">
                <a:tc>
                  <a:txBody>
                    <a:bodyPr/>
                    <a:lstStyle/>
                    <a:p>
                      <a:pPr algn="ctr">
                        <a:spcAft>
                          <a:spcPts val="0"/>
                        </a:spcAft>
                      </a:pPr>
                      <a:r>
                        <a:rPr lang="zh-CN" sz="2000" kern="0" dirty="0">
                          <a:effectLst/>
                        </a:rPr>
                        <a:t>专业术语</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ctr">
                        <a:spcAft>
                          <a:spcPts val="0"/>
                        </a:spcAft>
                      </a:pPr>
                      <a:r>
                        <a:rPr lang="zh-CN" sz="2000" kern="0" dirty="0">
                          <a:effectLst/>
                        </a:rPr>
                        <a:t>描述</a:t>
                      </a:r>
                      <a:endParaRPr lang="zh-CN" sz="1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3252374190"/>
                  </a:ext>
                </a:extLst>
              </a:tr>
              <a:tr h="1013973">
                <a:tc>
                  <a:txBody>
                    <a:bodyPr/>
                    <a:lstStyle/>
                    <a:p>
                      <a:pPr algn="ctr">
                        <a:spcAft>
                          <a:spcPts val="0"/>
                        </a:spcAft>
                      </a:pPr>
                      <a:r>
                        <a:rPr lang="zh-CN" sz="2000" kern="0">
                          <a:effectLst/>
                        </a:rPr>
                        <a:t>拼车</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l">
                        <a:spcAft>
                          <a:spcPts val="0"/>
                        </a:spcAft>
                      </a:pPr>
                      <a:r>
                        <a:rPr lang="zh-CN" sz="1800" kern="0" dirty="0">
                          <a:effectLst/>
                        </a:rPr>
                        <a:t>拼车是指相同路线的几个人乘坐同一辆车上下班、上下学、长途、旅游等，且车费由乘客平均分摊的出行方式即为拼车。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1736246213"/>
                  </a:ext>
                </a:extLst>
              </a:tr>
              <a:tr h="1013973">
                <a:tc>
                  <a:txBody>
                    <a:bodyPr/>
                    <a:lstStyle/>
                    <a:p>
                      <a:pPr algn="ctr">
                        <a:spcAft>
                          <a:spcPts val="0"/>
                        </a:spcAft>
                      </a:pPr>
                      <a:r>
                        <a:rPr lang="zh-CN" sz="2000" kern="0">
                          <a:effectLst/>
                        </a:rPr>
                        <a:t>顺风车</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l">
                        <a:spcAft>
                          <a:spcPts val="0"/>
                        </a:spcAft>
                      </a:pPr>
                      <a:r>
                        <a:rPr lang="zh-CN" sz="1800" kern="0" dirty="0">
                          <a:effectLst/>
                        </a:rPr>
                        <a:t>顺风车顾名思义当然是顺路啊</a:t>
                      </a:r>
                      <a:r>
                        <a:rPr lang="en-US" sz="1800" kern="0" dirty="0">
                          <a:effectLst/>
                        </a:rPr>
                        <a:t>!</a:t>
                      </a:r>
                      <a:r>
                        <a:rPr lang="zh-CN" sz="1800" kern="0" dirty="0">
                          <a:effectLst/>
                        </a:rPr>
                        <a:t>越顺路的单越愿意接，然后都同一个方向的是距离越长的，其次是人数少的，因为有座位还可以接续拼单。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3229231784"/>
                  </a:ext>
                </a:extLst>
              </a:tr>
              <a:tr h="1013973">
                <a:tc>
                  <a:txBody>
                    <a:bodyPr/>
                    <a:lstStyle/>
                    <a:p>
                      <a:pPr algn="ctr">
                        <a:spcAft>
                          <a:spcPts val="0"/>
                        </a:spcAft>
                      </a:pPr>
                      <a:r>
                        <a:rPr lang="zh-CN" sz="2000" kern="0">
                          <a:effectLst/>
                        </a:rPr>
                        <a:t>专车</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l">
                        <a:spcAft>
                          <a:spcPts val="0"/>
                        </a:spcAft>
                      </a:pPr>
                      <a:r>
                        <a:rPr lang="zh-CN" sz="1800" kern="0" dirty="0">
                          <a:effectLst/>
                        </a:rPr>
                        <a:t>快车是非官方的出租车，只能通过滴滴接单，然后开始计价直至到达目的地结束，车辆价值较高，舒适性较强，费用也最高。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3212824976"/>
                  </a:ext>
                </a:extLst>
              </a:tr>
              <a:tr h="1013973">
                <a:tc>
                  <a:txBody>
                    <a:bodyPr/>
                    <a:lstStyle/>
                    <a:p>
                      <a:pPr algn="ctr">
                        <a:spcAft>
                          <a:spcPts val="0"/>
                        </a:spcAft>
                      </a:pPr>
                      <a:r>
                        <a:rPr lang="zh-CN" sz="2000" kern="0">
                          <a:effectLst/>
                        </a:rPr>
                        <a:t>快车</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l">
                        <a:spcAft>
                          <a:spcPts val="0"/>
                        </a:spcAft>
                      </a:pPr>
                      <a:r>
                        <a:rPr lang="zh-CN" sz="1800" kern="0" dirty="0">
                          <a:effectLst/>
                        </a:rPr>
                        <a:t>快车是非官方的出租车，只能通过滴滴接单，然后开始计价直至到达目的地结束，价格比专车低。</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3951102361"/>
                  </a:ext>
                </a:extLst>
              </a:tr>
              <a:tr h="507899">
                <a:tc>
                  <a:txBody>
                    <a:bodyPr/>
                    <a:lstStyle/>
                    <a:p>
                      <a:pPr algn="ctr">
                        <a:spcAft>
                          <a:spcPts val="0"/>
                        </a:spcAft>
                      </a:pPr>
                      <a:r>
                        <a:rPr lang="zh-CN" sz="2000" kern="0">
                          <a:effectLst/>
                        </a:rPr>
                        <a:t>……</a:t>
                      </a:r>
                      <a:endParaRPr lang="zh-CN" sz="1900" kern="10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tc>
                  <a:txBody>
                    <a:bodyPr/>
                    <a:lstStyle/>
                    <a:p>
                      <a:pPr algn="l">
                        <a:spcAft>
                          <a:spcPts val="0"/>
                        </a:spcAft>
                      </a:pPr>
                      <a:r>
                        <a:rPr lang="zh-CN"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7256" marR="127256" marT="0" marB="0" anchor="ctr"/>
                </a:tc>
                <a:extLst>
                  <a:ext uri="{0D108BD9-81ED-4DB2-BD59-A6C34878D82A}">
                    <a16:rowId xmlns:a16="http://schemas.microsoft.com/office/drawing/2014/main" val="631077386"/>
                  </a:ext>
                </a:extLst>
              </a:tr>
            </a:tbl>
          </a:graphicData>
        </a:graphic>
      </p:graphicFrame>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名词解释</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316453807"/>
      </p:ext>
    </p:extLst>
  </p:cSld>
  <p:clrMapOvr>
    <a:masterClrMapping/>
  </p:clrMapOvr>
  <p:transition spd="slow" advTm="3000">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3D359BB-2299-4295-AAB0-C2DC42B9EE13}"/>
              </a:ext>
            </a:extLst>
          </p:cNvPr>
          <p:cNvGrpSpPr/>
          <p:nvPr/>
        </p:nvGrpSpPr>
        <p:grpSpPr>
          <a:xfrm>
            <a:off x="1210295" y="1611086"/>
            <a:ext cx="3850228" cy="3821916"/>
            <a:chOff x="1210295" y="1611086"/>
            <a:chExt cx="3850228" cy="3821916"/>
          </a:xfrm>
        </p:grpSpPr>
        <p:pic>
          <p:nvPicPr>
            <p:cNvPr id="3" name="图片 20">
              <a:extLst>
                <a:ext uri="{FF2B5EF4-FFF2-40B4-BE49-F238E27FC236}">
                  <a16:creationId xmlns:a16="http://schemas.microsoft.com/office/drawing/2014/main" id="{6271BE84-6DC9-49E5-9B5B-C9B30A2699AC}"/>
                </a:ext>
              </a:extLst>
            </p:cNvPr>
            <p:cNvPicPr>
              <a:picLocks noChangeAspect="1"/>
            </p:cNvPicPr>
            <p:nvPr/>
          </p:nvPicPr>
          <p:blipFill>
            <a:blip r:embed="rId2" cstate="email"/>
            <a:stretch>
              <a:fillRect/>
            </a:stretch>
          </p:blipFill>
          <p:spPr>
            <a:xfrm>
              <a:off x="1210295" y="1611086"/>
              <a:ext cx="3850228" cy="3821916"/>
            </a:xfrm>
            <a:prstGeom prst="rect">
              <a:avLst/>
            </a:prstGeom>
          </p:spPr>
        </p:pic>
        <p:sp>
          <p:nvSpPr>
            <p:cNvPr id="4" name="文本框 3">
              <a:extLst>
                <a:ext uri="{FF2B5EF4-FFF2-40B4-BE49-F238E27FC236}">
                  <a16:creationId xmlns:a16="http://schemas.microsoft.com/office/drawing/2014/main" id="{8E338210-4964-453D-98F4-3592C22CDFC6}"/>
                </a:ext>
              </a:extLst>
            </p:cNvPr>
            <p:cNvSpPr txBox="1"/>
            <p:nvPr/>
          </p:nvSpPr>
          <p:spPr>
            <a:xfrm>
              <a:off x="2222338" y="2921879"/>
              <a:ext cx="1826141" cy="1200329"/>
            </a:xfrm>
            <a:prstGeom prst="rect">
              <a:avLst/>
            </a:prstGeom>
            <a:noFill/>
          </p:spPr>
          <p:txBody>
            <a:bodyPr wrap="none" rtlCol="0">
              <a:spAutoFit/>
            </a:bodyPr>
            <a:lstStyle/>
            <a:p>
              <a:pPr algn="ctr"/>
              <a:r>
                <a:rPr lang="zh-CN" altLang="en-US" sz="4000" dirty="0">
                  <a:solidFill>
                    <a:schemeClr val="accent1"/>
                  </a:solidFill>
                  <a:latin typeface="黑体" panose="02010609060101010101" pitchFamily="49" charset="-122"/>
                  <a:ea typeface="黑体" panose="02010609060101010101" pitchFamily="49" charset="-122"/>
                </a:rPr>
                <a:t>目录</a:t>
              </a:r>
              <a:endParaRPr lang="en-US" altLang="zh-CN" sz="4000" dirty="0">
                <a:solidFill>
                  <a:schemeClr val="accent1"/>
                </a:solidFill>
                <a:latin typeface="黑体" panose="02010609060101010101" pitchFamily="49" charset="-122"/>
                <a:ea typeface="黑体" panose="02010609060101010101" pitchFamily="49" charset="-122"/>
              </a:endParaRPr>
            </a:p>
            <a:p>
              <a:pPr algn="ctr"/>
              <a:r>
                <a:rPr lang="en-US" altLang="zh-CN" sz="3200" dirty="0">
                  <a:solidFill>
                    <a:schemeClr val="bg1">
                      <a:lumMod val="75000"/>
                    </a:schemeClr>
                  </a:solidFill>
                  <a:latin typeface="黑体" panose="02010609060101010101" pitchFamily="49" charset="-122"/>
                  <a:ea typeface="黑体" panose="02010609060101010101" pitchFamily="49" charset="-122"/>
                </a:rPr>
                <a:t>CONTENTS</a:t>
              </a:r>
              <a:endParaRPr lang="zh-CN" altLang="en-US" sz="3200" dirty="0">
                <a:solidFill>
                  <a:schemeClr val="bg1">
                    <a:lumMod val="75000"/>
                  </a:schemeClr>
                </a:solidFill>
                <a:latin typeface="黑体" panose="02010609060101010101" pitchFamily="49" charset="-122"/>
                <a:ea typeface="黑体" panose="02010609060101010101" pitchFamily="49" charset="-122"/>
              </a:endParaRPr>
            </a:p>
          </p:txBody>
        </p:sp>
      </p:grpSp>
      <p:sp>
        <p:nvSpPr>
          <p:cNvPr id="29" name="流程图: 离页连接符 7">
            <a:extLst>
              <a:ext uri="{FF2B5EF4-FFF2-40B4-BE49-F238E27FC236}">
                <a16:creationId xmlns:a16="http://schemas.microsoft.com/office/drawing/2014/main" id="{BACCD07A-F61C-4464-A6DF-E19BA1F97068}"/>
              </a:ext>
            </a:extLst>
          </p:cNvPr>
          <p:cNvSpPr/>
          <p:nvPr/>
        </p:nvSpPr>
        <p:spPr>
          <a:xfrm>
            <a:off x="6525110" y="164013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01</a:t>
            </a:r>
            <a:endParaRPr kumimoji="0" lang="zh-CN" altLang="en-US"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0" name="文本框 8">
            <a:extLst>
              <a:ext uri="{FF2B5EF4-FFF2-40B4-BE49-F238E27FC236}">
                <a16:creationId xmlns:a16="http://schemas.microsoft.com/office/drawing/2014/main" id="{5A818B96-E8CE-4E0F-A662-EA9A6149333F}"/>
              </a:ext>
            </a:extLst>
          </p:cNvPr>
          <p:cNvSpPr txBox="1"/>
          <p:nvPr/>
        </p:nvSpPr>
        <p:spPr>
          <a:xfrm>
            <a:off x="7630948" y="1611086"/>
            <a:ext cx="3454151" cy="584775"/>
          </a:xfrm>
          <a:prstGeom prst="rect">
            <a:avLst/>
          </a:prstGeom>
          <a:noFill/>
        </p:spPr>
        <p:txBody>
          <a:bodyPr wrap="squar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产品概述</a:t>
            </a:r>
            <a:endParaRPr lang="zh-CN" altLang="en-US" sz="3200" dirty="0">
              <a:solidFill>
                <a:schemeClr val="bg1">
                  <a:lumMod val="75000"/>
                </a:schemeClr>
              </a:solidFill>
              <a:latin typeface="锐字锐线怒放黑简1.0"/>
              <a:ea typeface="锐字锐线怒放黑简1.0"/>
            </a:endParaRPr>
          </a:p>
        </p:txBody>
      </p:sp>
      <p:cxnSp>
        <p:nvCxnSpPr>
          <p:cNvPr id="31" name="直接连接符 9">
            <a:extLst>
              <a:ext uri="{FF2B5EF4-FFF2-40B4-BE49-F238E27FC236}">
                <a16:creationId xmlns:a16="http://schemas.microsoft.com/office/drawing/2014/main" id="{D7BC655C-093F-4E46-8170-79637E5C1199}"/>
              </a:ext>
            </a:extLst>
          </p:cNvPr>
          <p:cNvCxnSpPr>
            <a:cxnSpLocks/>
          </p:cNvCxnSpPr>
          <p:nvPr/>
        </p:nvCxnSpPr>
        <p:spPr>
          <a:xfrm>
            <a:off x="7473796" y="2229781"/>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2" name="流程图: 离页连接符 10">
            <a:extLst>
              <a:ext uri="{FF2B5EF4-FFF2-40B4-BE49-F238E27FC236}">
                <a16:creationId xmlns:a16="http://schemas.microsoft.com/office/drawing/2014/main" id="{CB037001-8F6D-45B9-9A4F-C3F061058A6E}"/>
              </a:ext>
            </a:extLst>
          </p:cNvPr>
          <p:cNvSpPr/>
          <p:nvPr/>
        </p:nvSpPr>
        <p:spPr>
          <a:xfrm>
            <a:off x="6525110" y="2662521"/>
            <a:ext cx="778668" cy="725714"/>
          </a:xfrm>
          <a:prstGeom prst="flowChartOffpageConnector">
            <a:avLst/>
          </a:prstGeom>
          <a:solidFill>
            <a:srgbClr val="4472C4"/>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02</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3" name="文本框 11">
            <a:extLst>
              <a:ext uri="{FF2B5EF4-FFF2-40B4-BE49-F238E27FC236}">
                <a16:creationId xmlns:a16="http://schemas.microsoft.com/office/drawing/2014/main" id="{D46375EF-DBB2-41F7-B1C3-0B3D75DA3164}"/>
              </a:ext>
            </a:extLst>
          </p:cNvPr>
          <p:cNvSpPr txBox="1"/>
          <p:nvPr/>
        </p:nvSpPr>
        <p:spPr>
          <a:xfrm>
            <a:off x="7630948" y="2619492"/>
            <a:ext cx="1826141" cy="584775"/>
          </a:xfrm>
          <a:prstGeom prst="rect">
            <a:avLst/>
          </a:prstGeom>
          <a:noFill/>
        </p:spPr>
        <p:txBody>
          <a:bodyPr wrap="none" rtlCol="0">
            <a:spAutoFit/>
          </a:bodyPr>
          <a:lstStyle/>
          <a:p>
            <a:r>
              <a:rPr lang="zh-CN" altLang="en-US" sz="3200" dirty="0">
                <a:solidFill>
                  <a:srgbClr val="4472C4"/>
                </a:solidFill>
                <a:latin typeface="黑体" panose="02010609060101010101" pitchFamily="49" charset="-122"/>
                <a:ea typeface="黑体" panose="02010609060101010101" pitchFamily="49" charset="-122"/>
              </a:rPr>
              <a:t>功能说明</a:t>
            </a:r>
          </a:p>
        </p:txBody>
      </p:sp>
      <p:cxnSp>
        <p:nvCxnSpPr>
          <p:cNvPr id="34" name="直接连接符 12">
            <a:extLst>
              <a:ext uri="{FF2B5EF4-FFF2-40B4-BE49-F238E27FC236}">
                <a16:creationId xmlns:a16="http://schemas.microsoft.com/office/drawing/2014/main" id="{0E144442-0F78-4C8E-A1F0-5E8D52D3B44B}"/>
              </a:ext>
            </a:extLst>
          </p:cNvPr>
          <p:cNvCxnSpPr>
            <a:cxnSpLocks/>
          </p:cNvCxnSpPr>
          <p:nvPr/>
        </p:nvCxnSpPr>
        <p:spPr>
          <a:xfrm>
            <a:off x="7473796" y="3252164"/>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5" name="流程图: 离页连接符 13">
            <a:extLst>
              <a:ext uri="{FF2B5EF4-FFF2-40B4-BE49-F238E27FC236}">
                <a16:creationId xmlns:a16="http://schemas.microsoft.com/office/drawing/2014/main" id="{B3D9288D-731A-4875-BA70-63A1FEBAA44C}"/>
              </a:ext>
            </a:extLst>
          </p:cNvPr>
          <p:cNvSpPr/>
          <p:nvPr/>
        </p:nvSpPr>
        <p:spPr>
          <a:xfrm>
            <a:off x="6525110" y="3684904"/>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03</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6" name="文本框 14">
            <a:extLst>
              <a:ext uri="{FF2B5EF4-FFF2-40B4-BE49-F238E27FC236}">
                <a16:creationId xmlns:a16="http://schemas.microsoft.com/office/drawing/2014/main" id="{E6F64784-547F-49BC-B135-BD0CEE5E67E4}"/>
              </a:ext>
            </a:extLst>
          </p:cNvPr>
          <p:cNvSpPr txBox="1"/>
          <p:nvPr/>
        </p:nvSpPr>
        <p:spPr>
          <a:xfrm>
            <a:off x="7654771" y="3641875"/>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全局说明</a:t>
            </a:r>
          </a:p>
        </p:txBody>
      </p:sp>
      <p:cxnSp>
        <p:nvCxnSpPr>
          <p:cNvPr id="37" name="直接连接符 15">
            <a:extLst>
              <a:ext uri="{FF2B5EF4-FFF2-40B4-BE49-F238E27FC236}">
                <a16:creationId xmlns:a16="http://schemas.microsoft.com/office/drawing/2014/main" id="{94733BF1-800C-4F36-A509-16FF05F51847}"/>
              </a:ext>
            </a:extLst>
          </p:cNvPr>
          <p:cNvCxnSpPr>
            <a:cxnSpLocks/>
          </p:cNvCxnSpPr>
          <p:nvPr/>
        </p:nvCxnSpPr>
        <p:spPr>
          <a:xfrm>
            <a:off x="7473796" y="4274547"/>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8" name="流程图: 离页连接符 13">
            <a:extLst>
              <a:ext uri="{FF2B5EF4-FFF2-40B4-BE49-F238E27FC236}">
                <a16:creationId xmlns:a16="http://schemas.microsoft.com/office/drawing/2014/main" id="{DF1612DA-4C9A-4AAD-8EEA-5DC1B738BE6D}"/>
              </a:ext>
            </a:extLst>
          </p:cNvPr>
          <p:cNvSpPr/>
          <p:nvPr/>
        </p:nvSpPr>
        <p:spPr>
          <a:xfrm>
            <a:off x="6525110" y="470728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04</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9" name="文本框 14">
            <a:extLst>
              <a:ext uri="{FF2B5EF4-FFF2-40B4-BE49-F238E27FC236}">
                <a16:creationId xmlns:a16="http://schemas.microsoft.com/office/drawing/2014/main" id="{A907E340-3F73-4DE8-8466-B902A1B24843}"/>
              </a:ext>
            </a:extLst>
          </p:cNvPr>
          <p:cNvSpPr txBox="1"/>
          <p:nvPr/>
        </p:nvSpPr>
        <p:spPr>
          <a:xfrm>
            <a:off x="7654771" y="4664259"/>
            <a:ext cx="2646878"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非功能性说明</a:t>
            </a:r>
          </a:p>
        </p:txBody>
      </p:sp>
      <p:cxnSp>
        <p:nvCxnSpPr>
          <p:cNvPr id="40" name="直接连接符 15">
            <a:extLst>
              <a:ext uri="{FF2B5EF4-FFF2-40B4-BE49-F238E27FC236}">
                <a16:creationId xmlns:a16="http://schemas.microsoft.com/office/drawing/2014/main" id="{A8ADC512-4ECF-4C4B-9D4A-A8E3C0A7870D}"/>
              </a:ext>
            </a:extLst>
          </p:cNvPr>
          <p:cNvCxnSpPr>
            <a:cxnSpLocks/>
          </p:cNvCxnSpPr>
          <p:nvPr/>
        </p:nvCxnSpPr>
        <p:spPr>
          <a:xfrm>
            <a:off x="7473796" y="5296931"/>
            <a:ext cx="2827853" cy="0"/>
          </a:xfrm>
          <a:prstGeom prst="line">
            <a:avLst/>
          </a:prstGeom>
          <a:noFill/>
          <a:ln w="6350" cap="flat" cmpd="sng" algn="ctr">
            <a:solidFill>
              <a:srgbClr val="FFFFFF">
                <a:lumMod val="75000"/>
              </a:srgbClr>
            </a:solidFill>
            <a:prstDash val="solid"/>
            <a:miter lim="800000"/>
            <a:headEnd type="none"/>
            <a:tailEnd type="none"/>
          </a:ln>
          <a:effectLst/>
        </p:spPr>
      </p:cxnSp>
    </p:spTree>
    <p:extLst>
      <p:ext uri="{BB962C8B-B14F-4D97-AF65-F5344CB8AC3E}">
        <p14:creationId xmlns:p14="http://schemas.microsoft.com/office/powerpoint/2010/main" val="227770415"/>
      </p:ext>
    </p:extLst>
  </p:cSld>
  <p:clrMapOvr>
    <a:masterClrMapping/>
  </p:clrMapOvr>
  <p:transition spd="slow" advTm="3000">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注册登录模块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选择登录方式</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4" name="图片 3">
            <a:extLst>
              <a:ext uri="{FF2B5EF4-FFF2-40B4-BE49-F238E27FC236}">
                <a16:creationId xmlns:a16="http://schemas.microsoft.com/office/drawing/2014/main" id="{9C037103-7C19-4586-A232-193BE214364C}"/>
              </a:ext>
            </a:extLst>
          </p:cNvPr>
          <p:cNvPicPr/>
          <p:nvPr/>
        </p:nvPicPr>
        <p:blipFill>
          <a:blip r:embed="rId2"/>
          <a:stretch>
            <a:fillRect/>
          </a:stretch>
        </p:blipFill>
        <p:spPr>
          <a:xfrm>
            <a:off x="1604407" y="1111756"/>
            <a:ext cx="8790581" cy="5876968"/>
          </a:xfrm>
          <a:prstGeom prst="rect">
            <a:avLst/>
          </a:prstGeom>
        </p:spPr>
      </p:pic>
    </p:spTree>
    <p:extLst>
      <p:ext uri="{BB962C8B-B14F-4D97-AF65-F5344CB8AC3E}">
        <p14:creationId xmlns:p14="http://schemas.microsoft.com/office/powerpoint/2010/main" val="3336629508"/>
      </p:ext>
    </p:extLst>
  </p:cSld>
  <p:clrMapOvr>
    <a:masterClrMapping/>
  </p:clrMapOvr>
  <p:transition spd="slow" advTm="3000">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注册登录模块</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选择登录方式</a:t>
            </a:r>
            <a:endParaRPr lang="zh-CN" altLang="en-US" sz="2000" dirty="0">
              <a:solidFill>
                <a:srgbClr val="136EBF"/>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DEE0F1C6-03BE-471F-9E3C-C769C3C6E9C5}"/>
              </a:ext>
            </a:extLst>
          </p:cNvPr>
          <p:cNvPicPr/>
          <p:nvPr/>
        </p:nvPicPr>
        <p:blipFill>
          <a:blip r:embed="rId2"/>
          <a:stretch>
            <a:fillRect/>
          </a:stretch>
        </p:blipFill>
        <p:spPr>
          <a:xfrm>
            <a:off x="1371601" y="1181756"/>
            <a:ext cx="9051044" cy="5676244"/>
          </a:xfrm>
          <a:prstGeom prst="rect">
            <a:avLst/>
          </a:prstGeom>
        </p:spPr>
      </p:pic>
    </p:spTree>
    <p:extLst>
      <p:ext uri="{BB962C8B-B14F-4D97-AF65-F5344CB8AC3E}">
        <p14:creationId xmlns:p14="http://schemas.microsoft.com/office/powerpoint/2010/main" val="3175066500"/>
      </p:ext>
    </p:extLst>
  </p:cSld>
  <p:clrMapOvr>
    <a:masterClrMapping/>
  </p:clrMapOvr>
  <p:transition spd="slow" advTm="3000">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注册登录模块</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密码登录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100870BE-CFA5-47F4-80A7-51CF05ED0DBA}"/>
              </a:ext>
            </a:extLst>
          </p:cNvPr>
          <p:cNvPicPr/>
          <p:nvPr/>
        </p:nvPicPr>
        <p:blipFill>
          <a:blip r:embed="rId2"/>
          <a:stretch>
            <a:fillRect/>
          </a:stretch>
        </p:blipFill>
        <p:spPr>
          <a:xfrm>
            <a:off x="460006" y="1195903"/>
            <a:ext cx="9043023" cy="5661416"/>
          </a:xfrm>
          <a:prstGeom prst="rect">
            <a:avLst/>
          </a:prstGeom>
        </p:spPr>
      </p:pic>
      <p:pic>
        <p:nvPicPr>
          <p:cNvPr id="2" name="图片 1">
            <a:extLst>
              <a:ext uri="{FF2B5EF4-FFF2-40B4-BE49-F238E27FC236}">
                <a16:creationId xmlns:a16="http://schemas.microsoft.com/office/drawing/2014/main" id="{CE604888-00A8-4162-8069-580DD7C3BAA4}"/>
              </a:ext>
            </a:extLst>
          </p:cNvPr>
          <p:cNvPicPr>
            <a:picLocks noChangeAspect="1"/>
          </p:cNvPicPr>
          <p:nvPr/>
        </p:nvPicPr>
        <p:blipFill>
          <a:blip r:embed="rId3"/>
          <a:stretch>
            <a:fillRect/>
          </a:stretch>
        </p:blipFill>
        <p:spPr>
          <a:xfrm>
            <a:off x="9774902" y="1363351"/>
            <a:ext cx="1526741" cy="5326520"/>
          </a:xfrm>
          <a:prstGeom prst="rect">
            <a:avLst/>
          </a:prstGeom>
        </p:spPr>
      </p:pic>
    </p:spTree>
    <p:extLst>
      <p:ext uri="{BB962C8B-B14F-4D97-AF65-F5344CB8AC3E}">
        <p14:creationId xmlns:p14="http://schemas.microsoft.com/office/powerpoint/2010/main" val="24221744"/>
      </p:ext>
    </p:extLst>
  </p:cSld>
  <p:clrMapOvr>
    <a:masterClrMapping/>
  </p:clrMapOvr>
  <p:transition spd="slow" advTm="3000">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5136CB-B14E-4977-818F-1485402D1475}"/>
              </a:ext>
            </a:extLst>
          </p:cNvPr>
          <p:cNvPicPr/>
          <p:nvPr/>
        </p:nvPicPr>
        <p:blipFill>
          <a:blip r:embed="rId2"/>
          <a:stretch>
            <a:fillRect/>
          </a:stretch>
        </p:blipFill>
        <p:spPr>
          <a:xfrm>
            <a:off x="502078" y="1218343"/>
            <a:ext cx="9172311" cy="5639657"/>
          </a:xfrm>
          <a:prstGeom prst="rect">
            <a:avLst/>
          </a:prstGeom>
        </p:spPr>
      </p:pic>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注册登录模块</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验证码登录</a:t>
            </a:r>
          </a:p>
        </p:txBody>
      </p:sp>
      <p:pic>
        <p:nvPicPr>
          <p:cNvPr id="5" name="图片 4">
            <a:extLst>
              <a:ext uri="{FF2B5EF4-FFF2-40B4-BE49-F238E27FC236}">
                <a16:creationId xmlns:a16="http://schemas.microsoft.com/office/drawing/2014/main" id="{02507281-C276-4F79-9CC3-B18CFB0497B4}"/>
              </a:ext>
            </a:extLst>
          </p:cNvPr>
          <p:cNvPicPr>
            <a:picLocks noChangeAspect="1"/>
          </p:cNvPicPr>
          <p:nvPr/>
        </p:nvPicPr>
        <p:blipFill>
          <a:blip r:embed="rId3"/>
          <a:stretch>
            <a:fillRect/>
          </a:stretch>
        </p:blipFill>
        <p:spPr>
          <a:xfrm>
            <a:off x="9545520" y="1195903"/>
            <a:ext cx="1985503" cy="5444326"/>
          </a:xfrm>
          <a:prstGeom prst="rect">
            <a:avLst/>
          </a:prstGeom>
        </p:spPr>
      </p:pic>
    </p:spTree>
    <p:extLst>
      <p:ext uri="{BB962C8B-B14F-4D97-AF65-F5344CB8AC3E}">
        <p14:creationId xmlns:p14="http://schemas.microsoft.com/office/powerpoint/2010/main" val="1590285615"/>
      </p:ext>
    </p:extLst>
  </p:cSld>
  <p:clrMapOvr>
    <a:masterClrMapping/>
  </p:clrMapOvr>
  <p:transition spd="slow" advTm="3000">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版本修订记录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graphicFrame>
        <p:nvGraphicFramePr>
          <p:cNvPr id="3" name="表格 2">
            <a:extLst>
              <a:ext uri="{FF2B5EF4-FFF2-40B4-BE49-F238E27FC236}">
                <a16:creationId xmlns:a16="http://schemas.microsoft.com/office/drawing/2014/main" id="{3AD5F0AF-F32A-4DE4-A652-E24FE30453FD}"/>
              </a:ext>
            </a:extLst>
          </p:cNvPr>
          <p:cNvGraphicFramePr>
            <a:graphicFrameLocks noGrp="1"/>
          </p:cNvGraphicFramePr>
          <p:nvPr>
            <p:extLst>
              <p:ext uri="{D42A27DB-BD31-4B8C-83A1-F6EECF244321}">
                <p14:modId xmlns:p14="http://schemas.microsoft.com/office/powerpoint/2010/main" val="3208686363"/>
              </p:ext>
            </p:extLst>
          </p:nvPr>
        </p:nvGraphicFramePr>
        <p:xfrm>
          <a:off x="652493" y="1486185"/>
          <a:ext cx="10976654" cy="5123673"/>
        </p:xfrm>
        <a:graphic>
          <a:graphicData uri="http://schemas.openxmlformats.org/drawingml/2006/table">
            <a:tbl>
              <a:tblPr firstRow="1" firstCol="1" bandRow="1">
                <a:tableStyleId>{5C22544A-7EE6-4342-B048-85BDC9FD1C3A}</a:tableStyleId>
              </a:tblPr>
              <a:tblGrid>
                <a:gridCol w="1208882">
                  <a:extLst>
                    <a:ext uri="{9D8B030D-6E8A-4147-A177-3AD203B41FA5}">
                      <a16:colId xmlns:a16="http://schemas.microsoft.com/office/drawing/2014/main" val="2678572958"/>
                    </a:ext>
                  </a:extLst>
                </a:gridCol>
                <a:gridCol w="1474836">
                  <a:extLst>
                    <a:ext uri="{9D8B030D-6E8A-4147-A177-3AD203B41FA5}">
                      <a16:colId xmlns:a16="http://schemas.microsoft.com/office/drawing/2014/main" val="1648994487"/>
                    </a:ext>
                  </a:extLst>
                </a:gridCol>
                <a:gridCol w="2441942">
                  <a:extLst>
                    <a:ext uri="{9D8B030D-6E8A-4147-A177-3AD203B41FA5}">
                      <a16:colId xmlns:a16="http://schemas.microsoft.com/office/drawing/2014/main" val="2315552998"/>
                    </a:ext>
                  </a:extLst>
                </a:gridCol>
                <a:gridCol w="2151811">
                  <a:extLst>
                    <a:ext uri="{9D8B030D-6E8A-4147-A177-3AD203B41FA5}">
                      <a16:colId xmlns:a16="http://schemas.microsoft.com/office/drawing/2014/main" val="3858797381"/>
                    </a:ext>
                  </a:extLst>
                </a:gridCol>
                <a:gridCol w="1233061">
                  <a:extLst>
                    <a:ext uri="{9D8B030D-6E8A-4147-A177-3AD203B41FA5}">
                      <a16:colId xmlns:a16="http://schemas.microsoft.com/office/drawing/2014/main" val="2669944905"/>
                    </a:ext>
                  </a:extLst>
                </a:gridCol>
                <a:gridCol w="1233061">
                  <a:extLst>
                    <a:ext uri="{9D8B030D-6E8A-4147-A177-3AD203B41FA5}">
                      <a16:colId xmlns:a16="http://schemas.microsoft.com/office/drawing/2014/main" val="3278627595"/>
                    </a:ext>
                  </a:extLst>
                </a:gridCol>
                <a:gridCol w="1233061">
                  <a:extLst>
                    <a:ext uri="{9D8B030D-6E8A-4147-A177-3AD203B41FA5}">
                      <a16:colId xmlns:a16="http://schemas.microsoft.com/office/drawing/2014/main" val="3140237686"/>
                    </a:ext>
                  </a:extLst>
                </a:gridCol>
              </a:tblGrid>
              <a:tr h="589446">
                <a:tc>
                  <a:txBody>
                    <a:bodyPr/>
                    <a:lstStyle/>
                    <a:p>
                      <a:pPr algn="ctr">
                        <a:spcAft>
                          <a:spcPts val="0"/>
                        </a:spcAft>
                      </a:pPr>
                      <a:r>
                        <a:rPr lang="zh-CN" sz="2000" kern="0" dirty="0">
                          <a:effectLst/>
                        </a:rPr>
                        <a:t>版本号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日期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修订内容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修改原因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修订人</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审核人</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2000" kern="0" dirty="0">
                          <a:effectLst/>
                        </a:rPr>
                        <a:t>状态</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2433397050"/>
                  </a:ext>
                </a:extLst>
              </a:tr>
              <a:tr h="503803">
                <a:tc>
                  <a:txBody>
                    <a:bodyPr/>
                    <a:lstStyle/>
                    <a:p>
                      <a:pPr algn="ctr">
                        <a:spcAft>
                          <a:spcPts val="0"/>
                        </a:spcAft>
                      </a:pPr>
                      <a:r>
                        <a:rPr lang="en-US" sz="2000" kern="0" dirty="0">
                          <a:effectLst/>
                        </a:rPr>
                        <a:t>V1.0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en-US" sz="1800" kern="0" dirty="0">
                          <a:effectLst/>
                        </a:rPr>
                        <a:t>2020/2/5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新建文档</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张三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李四</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初稿</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2119620300"/>
                  </a:ext>
                </a:extLst>
              </a:tr>
              <a:tr h="503803">
                <a:tc>
                  <a:txBody>
                    <a:bodyPr/>
                    <a:lstStyle/>
                    <a:p>
                      <a:pPr algn="ctr">
                        <a:spcAft>
                          <a:spcPts val="0"/>
                        </a:spcAft>
                      </a:pPr>
                      <a:r>
                        <a:rPr lang="en-US" sz="2000" kern="0">
                          <a:effectLst/>
                        </a:rPr>
                        <a:t>V1.1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en-US" sz="1800" kern="0" dirty="0">
                          <a:effectLst/>
                        </a:rPr>
                        <a:t>2020/2/6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新增【</a:t>
                      </a:r>
                      <a:r>
                        <a:rPr lang="en-US" sz="1800" kern="0" dirty="0">
                          <a:effectLst/>
                        </a:rPr>
                        <a:t>xxx</a:t>
                      </a:r>
                      <a:r>
                        <a:rPr lang="zh-CN" sz="1800" kern="0" dirty="0">
                          <a:effectLst/>
                        </a:rPr>
                        <a:t>】功能</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业务需求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张三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李四</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修订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1855366938"/>
                  </a:ext>
                </a:extLst>
              </a:tr>
              <a:tr h="503803">
                <a:tc>
                  <a:txBody>
                    <a:bodyPr/>
                    <a:lstStyle/>
                    <a:p>
                      <a:pPr algn="ctr">
                        <a:spcAft>
                          <a:spcPts val="0"/>
                        </a:spcAft>
                      </a:pPr>
                      <a:r>
                        <a:rPr lang="en-US" sz="2000" kern="0">
                          <a:effectLst/>
                        </a:rPr>
                        <a:t>V1.2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en-US" sz="1800" kern="0">
                          <a:effectLst/>
                        </a:rPr>
                        <a:t>2020/2/7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修改【</a:t>
                      </a:r>
                      <a:r>
                        <a:rPr lang="en-US" sz="1800" kern="0" dirty="0">
                          <a:effectLst/>
                        </a:rPr>
                        <a:t>xxx</a:t>
                      </a:r>
                      <a:r>
                        <a:rPr lang="zh-CN" sz="1800" kern="0" dirty="0">
                          <a:effectLst/>
                        </a:rPr>
                        <a:t>】功能</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产品优化</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张三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李四</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修订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2736980769"/>
                  </a:ext>
                </a:extLst>
              </a:tr>
              <a:tr h="503803">
                <a:tc>
                  <a:txBody>
                    <a:bodyPr/>
                    <a:lstStyle/>
                    <a:p>
                      <a:pPr algn="ctr">
                        <a:spcAft>
                          <a:spcPts val="0"/>
                        </a:spcAft>
                      </a:pPr>
                      <a:r>
                        <a:rPr lang="en-US" sz="2000" kern="0">
                          <a:effectLst/>
                        </a:rPr>
                        <a:t>V1.3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en-US" sz="1800" kern="0">
                          <a:effectLst/>
                        </a:rPr>
                        <a:t>2020/2/8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删除【</a:t>
                      </a:r>
                      <a:r>
                        <a:rPr lang="en-US" sz="1800" kern="0" dirty="0">
                          <a:effectLst/>
                        </a:rPr>
                        <a:t>xxx</a:t>
                      </a:r>
                      <a:r>
                        <a:rPr lang="zh-CN" sz="1800" kern="0" dirty="0">
                          <a:effectLst/>
                        </a:rPr>
                        <a:t>】功能</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安全问题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张三</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李四</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a:effectLst/>
                        </a:rPr>
                        <a:t>修订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1111579356"/>
                  </a:ext>
                </a:extLst>
              </a:tr>
              <a:tr h="503803">
                <a:tc>
                  <a:txBody>
                    <a:bodyPr/>
                    <a:lstStyle/>
                    <a:p>
                      <a:pPr algn="ctr">
                        <a:spcAft>
                          <a:spcPts val="0"/>
                        </a:spcAft>
                      </a:pPr>
                      <a:r>
                        <a:rPr lang="en-US" sz="2000" kern="0">
                          <a:effectLst/>
                        </a:rPr>
                        <a:t>V1.4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en-US" sz="1800" kern="0">
                          <a:effectLst/>
                        </a:rPr>
                        <a:t>2020/2/9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修改【</a:t>
                      </a:r>
                      <a:r>
                        <a:rPr lang="en-US" sz="1800" kern="0" dirty="0">
                          <a:effectLst/>
                        </a:rPr>
                        <a:t>xxx</a:t>
                      </a:r>
                      <a:r>
                        <a:rPr lang="zh-CN" sz="1800" kern="0" dirty="0">
                          <a:effectLst/>
                        </a:rPr>
                        <a:t>】功能</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流程优化</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张三</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李四</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ctr">
                        <a:spcAft>
                          <a:spcPts val="0"/>
                        </a:spcAft>
                      </a:pPr>
                      <a:r>
                        <a:rPr lang="zh-CN" sz="1800" kern="0" dirty="0">
                          <a:effectLst/>
                        </a:rPr>
                        <a:t>修订</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1358796227"/>
                  </a:ext>
                </a:extLst>
              </a:tr>
              <a:tr h="503803">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dirty="0">
                          <a:effectLst/>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394475431"/>
                  </a:ext>
                </a:extLst>
              </a:tr>
              <a:tr h="503803">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dirty="0">
                          <a:effectLst/>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dirty="0">
                          <a:effectLst/>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4285659012"/>
                  </a:ext>
                </a:extLst>
              </a:tr>
              <a:tr h="503803">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2668566980"/>
                  </a:ext>
                </a:extLst>
              </a:tr>
              <a:tr h="503803">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tc>
                  <a:txBody>
                    <a:bodyPr/>
                    <a:lstStyle/>
                    <a:p>
                      <a:pPr algn="l">
                        <a:spcAft>
                          <a:spcPts val="0"/>
                        </a:spcAft>
                      </a:pPr>
                      <a:r>
                        <a:rPr lang="zh-CN" sz="2100" kern="0" dirty="0">
                          <a:effectLst/>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0560" marR="130560" marT="0" marB="0" anchor="ctr"/>
                </a:tc>
                <a:extLst>
                  <a:ext uri="{0D108BD9-81ED-4DB2-BD59-A6C34878D82A}">
                    <a16:rowId xmlns:a16="http://schemas.microsoft.com/office/drawing/2014/main" val="3728204925"/>
                  </a:ext>
                </a:extLst>
              </a:tr>
            </a:tbl>
          </a:graphicData>
        </a:graphic>
      </p:graphicFrame>
    </p:spTree>
    <p:extLst>
      <p:ext uri="{BB962C8B-B14F-4D97-AF65-F5344CB8AC3E}">
        <p14:creationId xmlns:p14="http://schemas.microsoft.com/office/powerpoint/2010/main" val="1776974334"/>
      </p:ext>
    </p:extLst>
  </p:cSld>
  <p:clrMapOvr>
    <a:masterClrMapping/>
  </p:clrMapOvr>
  <p:transition spd="slow" advTm="3000">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注册登录模块</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设置登录密码</a:t>
            </a:r>
          </a:p>
        </p:txBody>
      </p:sp>
      <p:pic>
        <p:nvPicPr>
          <p:cNvPr id="3" name="图片 2">
            <a:extLst>
              <a:ext uri="{FF2B5EF4-FFF2-40B4-BE49-F238E27FC236}">
                <a16:creationId xmlns:a16="http://schemas.microsoft.com/office/drawing/2014/main" id="{E7DA648F-385A-47DA-B2CE-5D44C969D780}"/>
              </a:ext>
            </a:extLst>
          </p:cNvPr>
          <p:cNvPicPr/>
          <p:nvPr/>
        </p:nvPicPr>
        <p:blipFill>
          <a:blip r:embed="rId2"/>
          <a:stretch>
            <a:fillRect/>
          </a:stretch>
        </p:blipFill>
        <p:spPr>
          <a:xfrm>
            <a:off x="614668" y="1259578"/>
            <a:ext cx="8470035" cy="5598422"/>
          </a:xfrm>
          <a:prstGeom prst="rect">
            <a:avLst/>
          </a:prstGeom>
        </p:spPr>
      </p:pic>
      <p:pic>
        <p:nvPicPr>
          <p:cNvPr id="4" name="图片 3">
            <a:extLst>
              <a:ext uri="{FF2B5EF4-FFF2-40B4-BE49-F238E27FC236}">
                <a16:creationId xmlns:a16="http://schemas.microsoft.com/office/drawing/2014/main" id="{5004D91C-7196-4D49-B4D2-2910B3D3E71C}"/>
              </a:ext>
            </a:extLst>
          </p:cNvPr>
          <p:cNvPicPr>
            <a:picLocks noChangeAspect="1"/>
          </p:cNvPicPr>
          <p:nvPr/>
        </p:nvPicPr>
        <p:blipFill>
          <a:blip r:embed="rId3"/>
          <a:stretch>
            <a:fillRect/>
          </a:stretch>
        </p:blipFill>
        <p:spPr>
          <a:xfrm>
            <a:off x="9305278" y="1195903"/>
            <a:ext cx="1492161" cy="5310529"/>
          </a:xfrm>
          <a:prstGeom prst="rect">
            <a:avLst/>
          </a:prstGeom>
        </p:spPr>
      </p:pic>
    </p:spTree>
    <p:extLst>
      <p:ext uri="{BB962C8B-B14F-4D97-AF65-F5344CB8AC3E}">
        <p14:creationId xmlns:p14="http://schemas.microsoft.com/office/powerpoint/2010/main" val="2732457639"/>
      </p:ext>
    </p:extLst>
  </p:cSld>
  <p:clrMapOvr>
    <a:masterClrMapping/>
  </p:clrMapOvr>
  <p:transition spd="slow" advTm="3000">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出行模块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预约出行</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4" name="图片 3">
            <a:extLst>
              <a:ext uri="{FF2B5EF4-FFF2-40B4-BE49-F238E27FC236}">
                <a16:creationId xmlns:a16="http://schemas.microsoft.com/office/drawing/2014/main" id="{E4C05B70-55CE-4A7E-BBA3-F69990F31EA8}"/>
              </a:ext>
            </a:extLst>
          </p:cNvPr>
          <p:cNvPicPr/>
          <p:nvPr/>
        </p:nvPicPr>
        <p:blipFill>
          <a:blip r:embed="rId2"/>
          <a:stretch>
            <a:fillRect/>
          </a:stretch>
        </p:blipFill>
        <p:spPr>
          <a:xfrm>
            <a:off x="614668" y="1268573"/>
            <a:ext cx="7778967" cy="5098567"/>
          </a:xfrm>
          <a:prstGeom prst="rect">
            <a:avLst/>
          </a:prstGeom>
        </p:spPr>
      </p:pic>
      <p:pic>
        <p:nvPicPr>
          <p:cNvPr id="2" name="图片 1">
            <a:extLst>
              <a:ext uri="{FF2B5EF4-FFF2-40B4-BE49-F238E27FC236}">
                <a16:creationId xmlns:a16="http://schemas.microsoft.com/office/drawing/2014/main" id="{6788E966-AD67-45D5-91FA-941A5D11ADFC}"/>
              </a:ext>
            </a:extLst>
          </p:cNvPr>
          <p:cNvPicPr>
            <a:picLocks noChangeAspect="1"/>
          </p:cNvPicPr>
          <p:nvPr/>
        </p:nvPicPr>
        <p:blipFill>
          <a:blip r:embed="rId3"/>
          <a:stretch>
            <a:fillRect/>
          </a:stretch>
        </p:blipFill>
        <p:spPr>
          <a:xfrm>
            <a:off x="9047578" y="1268573"/>
            <a:ext cx="2184545" cy="5365789"/>
          </a:xfrm>
          <a:prstGeom prst="rect">
            <a:avLst/>
          </a:prstGeom>
        </p:spPr>
      </p:pic>
    </p:spTree>
    <p:extLst>
      <p:ext uri="{BB962C8B-B14F-4D97-AF65-F5344CB8AC3E}">
        <p14:creationId xmlns:p14="http://schemas.microsoft.com/office/powerpoint/2010/main" val="1529670985"/>
      </p:ext>
    </p:extLst>
  </p:cSld>
  <p:clrMapOvr>
    <a:masterClrMapping/>
  </p:clrMapOvr>
  <p:transition spd="slow" advTm="3000">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出行模块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lang="zh-CN" altLang="en-US" sz="2800" dirty="0">
                <a:solidFill>
                  <a:srgbClr val="136EBF"/>
                </a:solidFill>
                <a:latin typeface="黑体" panose="02010609060101010101" pitchFamily="49" charset="-122"/>
                <a:ea typeface="黑体" panose="02010609060101010101" pitchFamily="49" charset="-122"/>
              </a:rPr>
              <a:t>确认订单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5" name="图片 4">
            <a:extLst>
              <a:ext uri="{FF2B5EF4-FFF2-40B4-BE49-F238E27FC236}">
                <a16:creationId xmlns:a16="http://schemas.microsoft.com/office/drawing/2014/main" id="{C5F647E7-5625-41E3-BD4D-5196F7539C23}"/>
              </a:ext>
            </a:extLst>
          </p:cNvPr>
          <p:cNvPicPr/>
          <p:nvPr/>
        </p:nvPicPr>
        <p:blipFill>
          <a:blip r:embed="rId2"/>
          <a:stretch>
            <a:fillRect/>
          </a:stretch>
        </p:blipFill>
        <p:spPr>
          <a:xfrm>
            <a:off x="496862" y="1270048"/>
            <a:ext cx="8849100" cy="5587952"/>
          </a:xfrm>
          <a:prstGeom prst="rect">
            <a:avLst/>
          </a:prstGeom>
        </p:spPr>
      </p:pic>
      <p:pic>
        <p:nvPicPr>
          <p:cNvPr id="2" name="图片 1">
            <a:extLst>
              <a:ext uri="{FF2B5EF4-FFF2-40B4-BE49-F238E27FC236}">
                <a16:creationId xmlns:a16="http://schemas.microsoft.com/office/drawing/2014/main" id="{0B0429CA-5E75-4FAC-B442-1A0371EB2A1E}"/>
              </a:ext>
            </a:extLst>
          </p:cNvPr>
          <p:cNvPicPr>
            <a:picLocks noChangeAspect="1"/>
          </p:cNvPicPr>
          <p:nvPr/>
        </p:nvPicPr>
        <p:blipFill>
          <a:blip r:embed="rId3"/>
          <a:stretch>
            <a:fillRect/>
          </a:stretch>
        </p:blipFill>
        <p:spPr>
          <a:xfrm>
            <a:off x="9203185" y="1206839"/>
            <a:ext cx="1859371" cy="5651161"/>
          </a:xfrm>
          <a:prstGeom prst="rect">
            <a:avLst/>
          </a:prstGeom>
        </p:spPr>
      </p:pic>
    </p:spTree>
    <p:extLst>
      <p:ext uri="{BB962C8B-B14F-4D97-AF65-F5344CB8AC3E}">
        <p14:creationId xmlns:p14="http://schemas.microsoft.com/office/powerpoint/2010/main" val="3444332421"/>
      </p:ext>
    </p:extLst>
  </p:cSld>
  <p:clrMapOvr>
    <a:masterClrMapping/>
  </p:clrMapOvr>
  <p:transition spd="slow" advTm="3000">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支付模块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lang="zh-CN" altLang="en-US" sz="2800" dirty="0">
                <a:solidFill>
                  <a:srgbClr val="136EBF"/>
                </a:solidFill>
                <a:latin typeface="黑体" panose="02010609060101010101" pitchFamily="49" charset="-122"/>
                <a:ea typeface="黑体" panose="02010609060101010101" pitchFamily="49" charset="-122"/>
              </a:rPr>
              <a:t>支付订单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98DB4C16-432A-498E-8DB3-366A93234500}"/>
              </a:ext>
            </a:extLst>
          </p:cNvPr>
          <p:cNvPicPr/>
          <p:nvPr/>
        </p:nvPicPr>
        <p:blipFill>
          <a:blip r:embed="rId2"/>
          <a:stretch>
            <a:fillRect/>
          </a:stretch>
        </p:blipFill>
        <p:spPr>
          <a:xfrm>
            <a:off x="513690" y="1261050"/>
            <a:ext cx="8875193" cy="5596949"/>
          </a:xfrm>
          <a:prstGeom prst="rect">
            <a:avLst/>
          </a:prstGeom>
        </p:spPr>
      </p:pic>
      <p:pic>
        <p:nvPicPr>
          <p:cNvPr id="2" name="图片 1">
            <a:extLst>
              <a:ext uri="{FF2B5EF4-FFF2-40B4-BE49-F238E27FC236}">
                <a16:creationId xmlns:a16="http://schemas.microsoft.com/office/drawing/2014/main" id="{4D45728F-38D7-4375-85D3-D0DA38605901}"/>
              </a:ext>
            </a:extLst>
          </p:cNvPr>
          <p:cNvPicPr>
            <a:picLocks noChangeAspect="1"/>
          </p:cNvPicPr>
          <p:nvPr/>
        </p:nvPicPr>
        <p:blipFill>
          <a:blip r:embed="rId3"/>
          <a:stretch>
            <a:fillRect/>
          </a:stretch>
        </p:blipFill>
        <p:spPr>
          <a:xfrm>
            <a:off x="9291580" y="1382239"/>
            <a:ext cx="2788838" cy="5354569"/>
          </a:xfrm>
          <a:prstGeom prst="rect">
            <a:avLst/>
          </a:prstGeom>
        </p:spPr>
      </p:pic>
    </p:spTree>
    <p:extLst>
      <p:ext uri="{BB962C8B-B14F-4D97-AF65-F5344CB8AC3E}">
        <p14:creationId xmlns:p14="http://schemas.microsoft.com/office/powerpoint/2010/main" val="471803010"/>
      </p:ext>
    </p:extLst>
  </p:cSld>
  <p:clrMapOvr>
    <a:masterClrMapping/>
  </p:clrMapOvr>
  <p:transition spd="slow" advTm="3000">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出行模块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服务评价</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B1E22146-1F33-4BD2-894F-770773F6DA9C}"/>
              </a:ext>
            </a:extLst>
          </p:cNvPr>
          <p:cNvPicPr/>
          <p:nvPr/>
        </p:nvPicPr>
        <p:blipFill>
          <a:blip r:embed="rId2"/>
          <a:stretch>
            <a:fillRect/>
          </a:stretch>
        </p:blipFill>
        <p:spPr>
          <a:xfrm>
            <a:off x="1741852" y="1249834"/>
            <a:ext cx="8803898" cy="5608166"/>
          </a:xfrm>
          <a:prstGeom prst="rect">
            <a:avLst/>
          </a:prstGeom>
        </p:spPr>
      </p:pic>
    </p:spTree>
    <p:extLst>
      <p:ext uri="{BB962C8B-B14F-4D97-AF65-F5344CB8AC3E}">
        <p14:creationId xmlns:p14="http://schemas.microsoft.com/office/powerpoint/2010/main" val="1259785411"/>
      </p:ext>
    </p:extLst>
  </p:cSld>
  <p:clrMapOvr>
    <a:masterClrMapping/>
  </p:clrMapOvr>
  <p:transition spd="slow" advTm="3000">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消息管理</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模块</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lang="zh-CN" altLang="en-US" sz="2800" dirty="0">
                <a:solidFill>
                  <a:srgbClr val="136EBF"/>
                </a:solidFill>
                <a:latin typeface="黑体" panose="02010609060101010101" pitchFamily="49" charset="-122"/>
                <a:ea typeface="黑体" panose="02010609060101010101" pitchFamily="49" charset="-122"/>
              </a:rPr>
              <a:t>系统通知</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EA2BF656-17A3-4B02-9423-3F1B8972F9A7}"/>
              </a:ext>
            </a:extLst>
          </p:cNvPr>
          <p:cNvPicPr/>
          <p:nvPr/>
        </p:nvPicPr>
        <p:blipFill>
          <a:blip r:embed="rId2"/>
          <a:stretch>
            <a:fillRect/>
          </a:stretch>
        </p:blipFill>
        <p:spPr>
          <a:xfrm>
            <a:off x="1759071" y="1214060"/>
            <a:ext cx="8562991" cy="5552645"/>
          </a:xfrm>
          <a:prstGeom prst="rect">
            <a:avLst/>
          </a:prstGeom>
        </p:spPr>
      </p:pic>
    </p:spTree>
    <p:extLst>
      <p:ext uri="{BB962C8B-B14F-4D97-AF65-F5344CB8AC3E}">
        <p14:creationId xmlns:p14="http://schemas.microsoft.com/office/powerpoint/2010/main" val="4074850225"/>
      </p:ext>
    </p:extLst>
  </p:cSld>
  <p:clrMapOvr>
    <a:masterClrMapping/>
  </p:clrMapOvr>
  <p:transition spd="slow" advTm="3000">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消息管理模块</a:t>
            </a:r>
            <a:r>
              <a:rPr lang="en-US" altLang="zh-CN" sz="2800" dirty="0">
                <a:solidFill>
                  <a:srgbClr val="136EBF"/>
                </a:solidFill>
                <a:latin typeface="黑体" panose="02010609060101010101" pitchFamily="49" charset="-122"/>
                <a:ea typeface="黑体" panose="02010609060101010101" pitchFamily="49" charset="-122"/>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对话记录</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F6986ED9-9D97-494C-A364-011BA8071307}"/>
              </a:ext>
            </a:extLst>
          </p:cNvPr>
          <p:cNvPicPr/>
          <p:nvPr/>
        </p:nvPicPr>
        <p:blipFill>
          <a:blip r:embed="rId2"/>
          <a:stretch>
            <a:fillRect/>
          </a:stretch>
        </p:blipFill>
        <p:spPr>
          <a:xfrm>
            <a:off x="1847967" y="1175749"/>
            <a:ext cx="8496065" cy="5614604"/>
          </a:xfrm>
          <a:prstGeom prst="rect">
            <a:avLst/>
          </a:prstGeom>
        </p:spPr>
      </p:pic>
    </p:spTree>
    <p:extLst>
      <p:ext uri="{BB962C8B-B14F-4D97-AF65-F5344CB8AC3E}">
        <p14:creationId xmlns:p14="http://schemas.microsoft.com/office/powerpoint/2010/main" val="4056842445"/>
      </p:ext>
    </p:extLst>
  </p:cSld>
  <p:clrMapOvr>
    <a:masterClrMapping/>
  </p:clrMapOvr>
  <p:transition spd="slow" advTm="3000">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消息管理模块</a:t>
            </a:r>
            <a:r>
              <a:rPr lang="en-US" altLang="zh-CN" sz="2800" dirty="0">
                <a:solidFill>
                  <a:srgbClr val="136EBF"/>
                </a:solidFill>
                <a:latin typeface="黑体" panose="02010609060101010101" pitchFamily="49" charset="-122"/>
                <a:ea typeface="黑体" panose="02010609060101010101" pitchFamily="49" charset="-122"/>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广告推送</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6060A094-6427-4814-B7DA-78C1128A7F1F}"/>
              </a:ext>
            </a:extLst>
          </p:cNvPr>
          <p:cNvPicPr/>
          <p:nvPr/>
        </p:nvPicPr>
        <p:blipFill>
          <a:blip r:embed="rId2"/>
          <a:stretch>
            <a:fillRect/>
          </a:stretch>
        </p:blipFill>
        <p:spPr>
          <a:xfrm>
            <a:off x="1981673" y="1184331"/>
            <a:ext cx="8228653" cy="5673669"/>
          </a:xfrm>
          <a:prstGeom prst="rect">
            <a:avLst/>
          </a:prstGeom>
        </p:spPr>
      </p:pic>
    </p:spTree>
    <p:extLst>
      <p:ext uri="{BB962C8B-B14F-4D97-AF65-F5344CB8AC3E}">
        <p14:creationId xmlns:p14="http://schemas.microsoft.com/office/powerpoint/2010/main" val="2941760192"/>
      </p:ext>
    </p:extLst>
  </p:cSld>
  <p:clrMapOvr>
    <a:masterClrMapping/>
  </p:clrMapOvr>
  <p:transition spd="slow" advTm="3000">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3D359BB-2299-4295-AAB0-C2DC42B9EE13}"/>
              </a:ext>
            </a:extLst>
          </p:cNvPr>
          <p:cNvGrpSpPr/>
          <p:nvPr/>
        </p:nvGrpSpPr>
        <p:grpSpPr>
          <a:xfrm>
            <a:off x="1210295" y="1611086"/>
            <a:ext cx="3850228" cy="3821916"/>
            <a:chOff x="1210295" y="1611086"/>
            <a:chExt cx="3850228" cy="3821916"/>
          </a:xfrm>
        </p:grpSpPr>
        <p:pic>
          <p:nvPicPr>
            <p:cNvPr id="3" name="图片 20">
              <a:extLst>
                <a:ext uri="{FF2B5EF4-FFF2-40B4-BE49-F238E27FC236}">
                  <a16:creationId xmlns:a16="http://schemas.microsoft.com/office/drawing/2014/main" id="{6271BE84-6DC9-49E5-9B5B-C9B30A2699AC}"/>
                </a:ext>
              </a:extLst>
            </p:cNvPr>
            <p:cNvPicPr>
              <a:picLocks noChangeAspect="1"/>
            </p:cNvPicPr>
            <p:nvPr/>
          </p:nvPicPr>
          <p:blipFill>
            <a:blip r:embed="rId2" cstate="email"/>
            <a:stretch>
              <a:fillRect/>
            </a:stretch>
          </p:blipFill>
          <p:spPr>
            <a:xfrm>
              <a:off x="1210295" y="1611086"/>
              <a:ext cx="3850228" cy="3821916"/>
            </a:xfrm>
            <a:prstGeom prst="rect">
              <a:avLst/>
            </a:prstGeom>
          </p:spPr>
        </p:pic>
        <p:sp>
          <p:nvSpPr>
            <p:cNvPr id="4" name="文本框 3">
              <a:extLst>
                <a:ext uri="{FF2B5EF4-FFF2-40B4-BE49-F238E27FC236}">
                  <a16:creationId xmlns:a16="http://schemas.microsoft.com/office/drawing/2014/main" id="{8E338210-4964-453D-98F4-3592C22CDFC6}"/>
                </a:ext>
              </a:extLst>
            </p:cNvPr>
            <p:cNvSpPr txBox="1"/>
            <p:nvPr/>
          </p:nvSpPr>
          <p:spPr>
            <a:xfrm>
              <a:off x="2222338" y="2921879"/>
              <a:ext cx="1826141" cy="1200329"/>
            </a:xfrm>
            <a:prstGeom prst="rect">
              <a:avLst/>
            </a:prstGeom>
            <a:noFill/>
          </p:spPr>
          <p:txBody>
            <a:bodyPr wrap="none" rtlCol="0">
              <a:spAutoFit/>
            </a:bodyPr>
            <a:lstStyle/>
            <a:p>
              <a:pPr algn="ctr"/>
              <a:r>
                <a:rPr lang="zh-CN" altLang="en-US" sz="4000" dirty="0">
                  <a:solidFill>
                    <a:schemeClr val="accent1"/>
                  </a:solidFill>
                  <a:latin typeface="黑体" panose="02010609060101010101" pitchFamily="49" charset="-122"/>
                  <a:ea typeface="黑体" panose="02010609060101010101" pitchFamily="49" charset="-122"/>
                </a:rPr>
                <a:t>目录</a:t>
              </a:r>
              <a:endParaRPr lang="en-US" altLang="zh-CN" sz="4000" dirty="0">
                <a:solidFill>
                  <a:schemeClr val="accent1"/>
                </a:solidFill>
                <a:latin typeface="黑体" panose="02010609060101010101" pitchFamily="49" charset="-122"/>
                <a:ea typeface="黑体" panose="02010609060101010101" pitchFamily="49" charset="-122"/>
              </a:endParaRPr>
            </a:p>
            <a:p>
              <a:pPr algn="ctr"/>
              <a:r>
                <a:rPr lang="en-US" altLang="zh-CN" sz="3200" dirty="0">
                  <a:solidFill>
                    <a:schemeClr val="bg1">
                      <a:lumMod val="75000"/>
                    </a:schemeClr>
                  </a:solidFill>
                  <a:latin typeface="黑体" panose="02010609060101010101" pitchFamily="49" charset="-122"/>
                  <a:ea typeface="黑体" panose="02010609060101010101" pitchFamily="49" charset="-122"/>
                </a:rPr>
                <a:t>CONTENTS</a:t>
              </a:r>
              <a:endParaRPr lang="zh-CN" altLang="en-US" sz="3200" dirty="0">
                <a:solidFill>
                  <a:schemeClr val="bg1">
                    <a:lumMod val="75000"/>
                  </a:schemeClr>
                </a:solidFill>
                <a:latin typeface="黑体" panose="02010609060101010101" pitchFamily="49" charset="-122"/>
                <a:ea typeface="黑体" panose="02010609060101010101" pitchFamily="49" charset="-122"/>
              </a:endParaRPr>
            </a:p>
          </p:txBody>
        </p:sp>
      </p:grpSp>
      <p:sp>
        <p:nvSpPr>
          <p:cNvPr id="29" name="流程图: 离页连接符 7">
            <a:extLst>
              <a:ext uri="{FF2B5EF4-FFF2-40B4-BE49-F238E27FC236}">
                <a16:creationId xmlns:a16="http://schemas.microsoft.com/office/drawing/2014/main" id="{BACCD07A-F61C-4464-A6DF-E19BA1F97068}"/>
              </a:ext>
            </a:extLst>
          </p:cNvPr>
          <p:cNvSpPr/>
          <p:nvPr/>
        </p:nvSpPr>
        <p:spPr>
          <a:xfrm>
            <a:off x="6525110" y="164013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01</a:t>
            </a:r>
            <a:endParaRPr kumimoji="0" lang="zh-CN" altLang="en-US"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0" name="文本框 8">
            <a:extLst>
              <a:ext uri="{FF2B5EF4-FFF2-40B4-BE49-F238E27FC236}">
                <a16:creationId xmlns:a16="http://schemas.microsoft.com/office/drawing/2014/main" id="{5A818B96-E8CE-4E0F-A662-EA9A6149333F}"/>
              </a:ext>
            </a:extLst>
          </p:cNvPr>
          <p:cNvSpPr txBox="1"/>
          <p:nvPr/>
        </p:nvSpPr>
        <p:spPr>
          <a:xfrm>
            <a:off x="7630948" y="1611086"/>
            <a:ext cx="3454151" cy="584775"/>
          </a:xfrm>
          <a:prstGeom prst="rect">
            <a:avLst/>
          </a:prstGeom>
          <a:noFill/>
        </p:spPr>
        <p:txBody>
          <a:bodyPr wrap="squar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产品概述</a:t>
            </a:r>
            <a:endParaRPr lang="zh-CN" altLang="en-US" sz="3200" dirty="0">
              <a:solidFill>
                <a:schemeClr val="bg1">
                  <a:lumMod val="75000"/>
                </a:schemeClr>
              </a:solidFill>
              <a:latin typeface="锐字锐线怒放黑简1.0"/>
              <a:ea typeface="锐字锐线怒放黑简1.0"/>
            </a:endParaRPr>
          </a:p>
        </p:txBody>
      </p:sp>
      <p:cxnSp>
        <p:nvCxnSpPr>
          <p:cNvPr id="31" name="直接连接符 9">
            <a:extLst>
              <a:ext uri="{FF2B5EF4-FFF2-40B4-BE49-F238E27FC236}">
                <a16:creationId xmlns:a16="http://schemas.microsoft.com/office/drawing/2014/main" id="{D7BC655C-093F-4E46-8170-79637E5C1199}"/>
              </a:ext>
            </a:extLst>
          </p:cNvPr>
          <p:cNvCxnSpPr>
            <a:cxnSpLocks/>
          </p:cNvCxnSpPr>
          <p:nvPr/>
        </p:nvCxnSpPr>
        <p:spPr>
          <a:xfrm>
            <a:off x="7473796" y="2229781"/>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2" name="流程图: 离页连接符 10">
            <a:extLst>
              <a:ext uri="{FF2B5EF4-FFF2-40B4-BE49-F238E27FC236}">
                <a16:creationId xmlns:a16="http://schemas.microsoft.com/office/drawing/2014/main" id="{CB037001-8F6D-45B9-9A4F-C3F061058A6E}"/>
              </a:ext>
            </a:extLst>
          </p:cNvPr>
          <p:cNvSpPr/>
          <p:nvPr/>
        </p:nvSpPr>
        <p:spPr>
          <a:xfrm>
            <a:off x="6525110" y="2662521"/>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02</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3" name="文本框 11">
            <a:extLst>
              <a:ext uri="{FF2B5EF4-FFF2-40B4-BE49-F238E27FC236}">
                <a16:creationId xmlns:a16="http://schemas.microsoft.com/office/drawing/2014/main" id="{D46375EF-DBB2-41F7-B1C3-0B3D75DA3164}"/>
              </a:ext>
            </a:extLst>
          </p:cNvPr>
          <p:cNvSpPr txBox="1"/>
          <p:nvPr/>
        </p:nvSpPr>
        <p:spPr>
          <a:xfrm>
            <a:off x="7630948" y="2619492"/>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功能说明</a:t>
            </a:r>
          </a:p>
        </p:txBody>
      </p:sp>
      <p:cxnSp>
        <p:nvCxnSpPr>
          <p:cNvPr id="34" name="直接连接符 12">
            <a:extLst>
              <a:ext uri="{FF2B5EF4-FFF2-40B4-BE49-F238E27FC236}">
                <a16:creationId xmlns:a16="http://schemas.microsoft.com/office/drawing/2014/main" id="{0E144442-0F78-4C8E-A1F0-5E8D52D3B44B}"/>
              </a:ext>
            </a:extLst>
          </p:cNvPr>
          <p:cNvCxnSpPr>
            <a:cxnSpLocks/>
          </p:cNvCxnSpPr>
          <p:nvPr/>
        </p:nvCxnSpPr>
        <p:spPr>
          <a:xfrm>
            <a:off x="7473796" y="3252164"/>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5" name="流程图: 离页连接符 13">
            <a:extLst>
              <a:ext uri="{FF2B5EF4-FFF2-40B4-BE49-F238E27FC236}">
                <a16:creationId xmlns:a16="http://schemas.microsoft.com/office/drawing/2014/main" id="{B3D9288D-731A-4875-BA70-63A1FEBAA44C}"/>
              </a:ext>
            </a:extLst>
          </p:cNvPr>
          <p:cNvSpPr/>
          <p:nvPr/>
        </p:nvSpPr>
        <p:spPr>
          <a:xfrm>
            <a:off x="6525110" y="3684904"/>
            <a:ext cx="778668" cy="725714"/>
          </a:xfrm>
          <a:prstGeom prst="flowChartOffpageConnector">
            <a:avLst/>
          </a:prstGeom>
          <a:solidFill>
            <a:srgbClr val="4472C4"/>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03</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6" name="文本框 14">
            <a:extLst>
              <a:ext uri="{FF2B5EF4-FFF2-40B4-BE49-F238E27FC236}">
                <a16:creationId xmlns:a16="http://schemas.microsoft.com/office/drawing/2014/main" id="{E6F64784-547F-49BC-B135-BD0CEE5E67E4}"/>
              </a:ext>
            </a:extLst>
          </p:cNvPr>
          <p:cNvSpPr txBox="1"/>
          <p:nvPr/>
        </p:nvSpPr>
        <p:spPr>
          <a:xfrm>
            <a:off x="7654771" y="3641875"/>
            <a:ext cx="1826141" cy="584775"/>
          </a:xfrm>
          <a:prstGeom prst="rect">
            <a:avLst/>
          </a:prstGeom>
          <a:noFill/>
        </p:spPr>
        <p:txBody>
          <a:bodyPr wrap="none" rtlCol="0">
            <a:spAutoFit/>
          </a:bodyPr>
          <a:lstStyle/>
          <a:p>
            <a:r>
              <a:rPr lang="zh-CN" altLang="en-US" sz="3200" dirty="0">
                <a:solidFill>
                  <a:srgbClr val="4472C4"/>
                </a:solidFill>
                <a:latin typeface="黑体" panose="02010609060101010101" pitchFamily="49" charset="-122"/>
                <a:ea typeface="黑体" panose="02010609060101010101" pitchFamily="49" charset="-122"/>
              </a:rPr>
              <a:t>全局说明</a:t>
            </a:r>
          </a:p>
        </p:txBody>
      </p:sp>
      <p:cxnSp>
        <p:nvCxnSpPr>
          <p:cNvPr id="37" name="直接连接符 15">
            <a:extLst>
              <a:ext uri="{FF2B5EF4-FFF2-40B4-BE49-F238E27FC236}">
                <a16:creationId xmlns:a16="http://schemas.microsoft.com/office/drawing/2014/main" id="{94733BF1-800C-4F36-A509-16FF05F51847}"/>
              </a:ext>
            </a:extLst>
          </p:cNvPr>
          <p:cNvCxnSpPr>
            <a:cxnSpLocks/>
          </p:cNvCxnSpPr>
          <p:nvPr/>
        </p:nvCxnSpPr>
        <p:spPr>
          <a:xfrm>
            <a:off x="7473796" y="4274547"/>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8" name="流程图: 离页连接符 13">
            <a:extLst>
              <a:ext uri="{FF2B5EF4-FFF2-40B4-BE49-F238E27FC236}">
                <a16:creationId xmlns:a16="http://schemas.microsoft.com/office/drawing/2014/main" id="{DF1612DA-4C9A-4AAD-8EEA-5DC1B738BE6D}"/>
              </a:ext>
            </a:extLst>
          </p:cNvPr>
          <p:cNvSpPr/>
          <p:nvPr/>
        </p:nvSpPr>
        <p:spPr>
          <a:xfrm>
            <a:off x="6525110" y="470728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04</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9" name="文本框 14">
            <a:extLst>
              <a:ext uri="{FF2B5EF4-FFF2-40B4-BE49-F238E27FC236}">
                <a16:creationId xmlns:a16="http://schemas.microsoft.com/office/drawing/2014/main" id="{A907E340-3F73-4DE8-8466-B902A1B24843}"/>
              </a:ext>
            </a:extLst>
          </p:cNvPr>
          <p:cNvSpPr txBox="1"/>
          <p:nvPr/>
        </p:nvSpPr>
        <p:spPr>
          <a:xfrm>
            <a:off x="7654771" y="4664259"/>
            <a:ext cx="2646878"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非功能性说明</a:t>
            </a:r>
          </a:p>
        </p:txBody>
      </p:sp>
      <p:cxnSp>
        <p:nvCxnSpPr>
          <p:cNvPr id="40" name="直接连接符 15">
            <a:extLst>
              <a:ext uri="{FF2B5EF4-FFF2-40B4-BE49-F238E27FC236}">
                <a16:creationId xmlns:a16="http://schemas.microsoft.com/office/drawing/2014/main" id="{A8ADC512-4ECF-4C4B-9D4A-A8E3C0A7870D}"/>
              </a:ext>
            </a:extLst>
          </p:cNvPr>
          <p:cNvCxnSpPr>
            <a:cxnSpLocks/>
          </p:cNvCxnSpPr>
          <p:nvPr/>
        </p:nvCxnSpPr>
        <p:spPr>
          <a:xfrm>
            <a:off x="7473796" y="5296931"/>
            <a:ext cx="2827853" cy="0"/>
          </a:xfrm>
          <a:prstGeom prst="line">
            <a:avLst/>
          </a:prstGeom>
          <a:noFill/>
          <a:ln w="6350" cap="flat" cmpd="sng" algn="ctr">
            <a:solidFill>
              <a:srgbClr val="FFFFFF">
                <a:lumMod val="75000"/>
              </a:srgbClr>
            </a:solidFill>
            <a:prstDash val="solid"/>
            <a:miter lim="800000"/>
            <a:headEnd type="none"/>
            <a:tailEnd type="none"/>
          </a:ln>
          <a:effectLst/>
        </p:spPr>
      </p:cxnSp>
    </p:spTree>
    <p:extLst>
      <p:ext uri="{BB962C8B-B14F-4D97-AF65-F5344CB8AC3E}">
        <p14:creationId xmlns:p14="http://schemas.microsoft.com/office/powerpoint/2010/main" val="3956404988"/>
      </p:ext>
    </p:extLst>
  </p:cSld>
  <p:clrMapOvr>
    <a:masterClrMapping/>
  </p:clrMapOvr>
  <p:transition spd="slow" advTm="3000">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权限说明</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graphicFrame>
        <p:nvGraphicFramePr>
          <p:cNvPr id="2" name="表格 1">
            <a:extLst>
              <a:ext uri="{FF2B5EF4-FFF2-40B4-BE49-F238E27FC236}">
                <a16:creationId xmlns:a16="http://schemas.microsoft.com/office/drawing/2014/main" id="{803A362D-07A2-43F8-AC7B-39A44C11F845}"/>
              </a:ext>
            </a:extLst>
          </p:cNvPr>
          <p:cNvGraphicFramePr>
            <a:graphicFrameLocks noGrp="1"/>
          </p:cNvGraphicFramePr>
          <p:nvPr>
            <p:extLst>
              <p:ext uri="{D42A27DB-BD31-4B8C-83A1-F6EECF244321}">
                <p14:modId xmlns:p14="http://schemas.microsoft.com/office/powerpoint/2010/main" val="1969078056"/>
              </p:ext>
            </p:extLst>
          </p:nvPr>
        </p:nvGraphicFramePr>
        <p:xfrm>
          <a:off x="631553" y="2625750"/>
          <a:ext cx="10928894" cy="3264555"/>
        </p:xfrm>
        <a:graphic>
          <a:graphicData uri="http://schemas.openxmlformats.org/drawingml/2006/table">
            <a:tbl>
              <a:tblPr firstRow="1" firstCol="1" bandRow="1">
                <a:tableStyleId>{5C22544A-7EE6-4342-B048-85BDC9FD1C3A}</a:tableStyleId>
              </a:tblPr>
              <a:tblGrid>
                <a:gridCol w="1037694">
                  <a:extLst>
                    <a:ext uri="{9D8B030D-6E8A-4147-A177-3AD203B41FA5}">
                      <a16:colId xmlns:a16="http://schemas.microsoft.com/office/drawing/2014/main" val="2693336088"/>
                    </a:ext>
                  </a:extLst>
                </a:gridCol>
                <a:gridCol w="1236400">
                  <a:extLst>
                    <a:ext uri="{9D8B030D-6E8A-4147-A177-3AD203B41FA5}">
                      <a16:colId xmlns:a16="http://schemas.microsoft.com/office/drawing/2014/main" val="617795097"/>
                    </a:ext>
                  </a:extLst>
                </a:gridCol>
                <a:gridCol w="1236400">
                  <a:extLst>
                    <a:ext uri="{9D8B030D-6E8A-4147-A177-3AD203B41FA5}">
                      <a16:colId xmlns:a16="http://schemas.microsoft.com/office/drawing/2014/main" val="2077069098"/>
                    </a:ext>
                  </a:extLst>
                </a:gridCol>
                <a:gridCol w="1236400">
                  <a:extLst>
                    <a:ext uri="{9D8B030D-6E8A-4147-A177-3AD203B41FA5}">
                      <a16:colId xmlns:a16="http://schemas.microsoft.com/office/drawing/2014/main" val="3913752025"/>
                    </a:ext>
                  </a:extLst>
                </a:gridCol>
                <a:gridCol w="1236400">
                  <a:extLst>
                    <a:ext uri="{9D8B030D-6E8A-4147-A177-3AD203B41FA5}">
                      <a16:colId xmlns:a16="http://schemas.microsoft.com/office/drawing/2014/main" val="4160990709"/>
                    </a:ext>
                  </a:extLst>
                </a:gridCol>
                <a:gridCol w="1236400">
                  <a:extLst>
                    <a:ext uri="{9D8B030D-6E8A-4147-A177-3AD203B41FA5}">
                      <a16:colId xmlns:a16="http://schemas.microsoft.com/office/drawing/2014/main" val="2015842572"/>
                    </a:ext>
                  </a:extLst>
                </a:gridCol>
                <a:gridCol w="1236400">
                  <a:extLst>
                    <a:ext uri="{9D8B030D-6E8A-4147-A177-3AD203B41FA5}">
                      <a16:colId xmlns:a16="http://schemas.microsoft.com/office/drawing/2014/main" val="99267573"/>
                    </a:ext>
                  </a:extLst>
                </a:gridCol>
                <a:gridCol w="1236400">
                  <a:extLst>
                    <a:ext uri="{9D8B030D-6E8A-4147-A177-3AD203B41FA5}">
                      <a16:colId xmlns:a16="http://schemas.microsoft.com/office/drawing/2014/main" val="917473533"/>
                    </a:ext>
                  </a:extLst>
                </a:gridCol>
                <a:gridCol w="1236400">
                  <a:extLst>
                    <a:ext uri="{9D8B030D-6E8A-4147-A177-3AD203B41FA5}">
                      <a16:colId xmlns:a16="http://schemas.microsoft.com/office/drawing/2014/main" val="797606185"/>
                    </a:ext>
                  </a:extLst>
                </a:gridCol>
              </a:tblGrid>
              <a:tr h="1088185">
                <a:tc>
                  <a:txBody>
                    <a:bodyPr/>
                    <a:lstStyle/>
                    <a:p>
                      <a:pPr algn="ctr">
                        <a:spcAft>
                          <a:spcPts val="0"/>
                        </a:spcAft>
                      </a:pPr>
                      <a:r>
                        <a:rPr lang="zh-CN" sz="2000" kern="0" dirty="0">
                          <a:effectLst/>
                        </a:rPr>
                        <a:t>状态</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预约出行</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查看对话</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支付费用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服务评价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查询订单</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查看优惠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咨询客服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2000" kern="0" dirty="0">
                          <a:effectLst/>
                        </a:rPr>
                        <a:t>意见征集</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extLst>
                  <a:ext uri="{0D108BD9-81ED-4DB2-BD59-A6C34878D82A}">
                    <a16:rowId xmlns:a16="http://schemas.microsoft.com/office/drawing/2014/main" val="119425869"/>
                  </a:ext>
                </a:extLst>
              </a:tr>
              <a:tr h="1088185">
                <a:tc>
                  <a:txBody>
                    <a:bodyPr/>
                    <a:lstStyle/>
                    <a:p>
                      <a:pPr algn="ctr">
                        <a:spcAft>
                          <a:spcPts val="0"/>
                        </a:spcAft>
                      </a:pPr>
                      <a:r>
                        <a:rPr lang="zh-CN" sz="2000" kern="0" dirty="0">
                          <a:effectLst/>
                        </a:rPr>
                        <a:t>未登录</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FF0000"/>
                          </a:solidFill>
                          <a:effectLst/>
                        </a:rPr>
                        <a:t>×</a:t>
                      </a:r>
                      <a:endParaRPr lang="zh-CN" sz="4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FF0000"/>
                          </a:solidFill>
                          <a:effectLst/>
                        </a:rPr>
                        <a:t>×</a:t>
                      </a:r>
                      <a:endParaRPr lang="zh-CN" sz="4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FF0000"/>
                          </a:solidFill>
                          <a:effectLst/>
                        </a:rPr>
                        <a:t>×</a:t>
                      </a:r>
                      <a:endParaRPr lang="zh-CN" sz="4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FF0000"/>
                          </a:solidFill>
                          <a:effectLst/>
                        </a:rPr>
                        <a:t>×</a:t>
                      </a:r>
                      <a:endParaRPr lang="zh-CN" sz="4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FF0000"/>
                          </a:solidFill>
                          <a:effectLst/>
                        </a:rPr>
                        <a:t>×</a:t>
                      </a:r>
                      <a:endParaRPr lang="zh-CN" sz="4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a:solidFill>
                            <a:srgbClr val="00B050"/>
                          </a:solidFill>
                          <a:effectLst/>
                        </a:rPr>
                        <a:t>√</a:t>
                      </a:r>
                      <a:endParaRPr lang="zh-CN" sz="4000" kern="10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a:solidFill>
                            <a:srgbClr val="00B050"/>
                          </a:solidFill>
                          <a:effectLst/>
                        </a:rPr>
                        <a:t>√</a:t>
                      </a:r>
                      <a:endParaRPr lang="zh-CN" sz="4000" kern="10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extLst>
                  <a:ext uri="{0D108BD9-81ED-4DB2-BD59-A6C34878D82A}">
                    <a16:rowId xmlns:a16="http://schemas.microsoft.com/office/drawing/2014/main" val="1393773245"/>
                  </a:ext>
                </a:extLst>
              </a:tr>
              <a:tr h="1088185">
                <a:tc>
                  <a:txBody>
                    <a:bodyPr/>
                    <a:lstStyle/>
                    <a:p>
                      <a:pPr algn="ctr">
                        <a:spcAft>
                          <a:spcPts val="0"/>
                        </a:spcAft>
                      </a:pPr>
                      <a:r>
                        <a:rPr lang="zh-CN" sz="2000" kern="0" dirty="0">
                          <a:effectLst/>
                        </a:rPr>
                        <a:t>已登录</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tc>
                  <a:txBody>
                    <a:bodyPr/>
                    <a:lstStyle/>
                    <a:p>
                      <a:pPr algn="ctr">
                        <a:spcAft>
                          <a:spcPts val="0"/>
                        </a:spcAft>
                      </a:pPr>
                      <a:r>
                        <a:rPr lang="zh-CN" sz="4000" kern="0" dirty="0">
                          <a:solidFill>
                            <a:srgbClr val="00B050"/>
                          </a:solidFill>
                          <a:effectLst/>
                        </a:rPr>
                        <a:t>√</a:t>
                      </a:r>
                      <a:endParaRPr lang="zh-CN" sz="40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9647" marR="109647" marT="0" marB="0" anchor="ctr"/>
                </a:tc>
                <a:extLst>
                  <a:ext uri="{0D108BD9-81ED-4DB2-BD59-A6C34878D82A}">
                    <a16:rowId xmlns:a16="http://schemas.microsoft.com/office/drawing/2014/main" val="4075290580"/>
                  </a:ext>
                </a:extLst>
              </a:tr>
            </a:tbl>
          </a:graphicData>
        </a:graphic>
      </p:graphicFrame>
      <p:sp>
        <p:nvSpPr>
          <p:cNvPr id="3" name="矩形 2">
            <a:extLst>
              <a:ext uri="{FF2B5EF4-FFF2-40B4-BE49-F238E27FC236}">
                <a16:creationId xmlns:a16="http://schemas.microsoft.com/office/drawing/2014/main" id="{DCECB61E-C201-47F4-B02C-FCD85EF18159}"/>
              </a:ext>
            </a:extLst>
          </p:cNvPr>
          <p:cNvSpPr/>
          <p:nvPr/>
        </p:nvSpPr>
        <p:spPr>
          <a:xfrm>
            <a:off x="2648597" y="1735293"/>
            <a:ext cx="6647974" cy="461665"/>
          </a:xfrm>
          <a:prstGeom prst="rect">
            <a:avLst/>
          </a:prstGeom>
        </p:spPr>
        <p:txBody>
          <a:bodyPr wrap="none">
            <a:spAutoFit/>
          </a:bodyPr>
          <a:lstStyle/>
          <a:p>
            <a:pPr indent="304800" algn="just">
              <a:spcAft>
                <a:spcPts val="0"/>
              </a:spcAft>
            </a:pPr>
            <a:r>
              <a:rPr lang="zh-CN" altLang="zh-CN" sz="2400" kern="100" dirty="0">
                <a:solidFill>
                  <a:srgbClr val="333333"/>
                </a:solidFill>
                <a:latin typeface="Arial" panose="020B0604020202020204" pitchFamily="34" charset="0"/>
                <a:ea typeface="等线" panose="02010600030101010101" pitchFamily="2" charset="-122"/>
                <a:cs typeface="Arial" panose="020B0604020202020204" pitchFamily="34" charset="0"/>
              </a:rPr>
              <a:t>未登录进行无权限操作是，跳转至登录页面。</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8439241"/>
      </p:ext>
    </p:extLst>
  </p:cSld>
  <p:clrMapOvr>
    <a:masterClrMapping/>
  </p:clrMapOvr>
  <p:transition spd="slow" advTm="3000">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3D359BB-2299-4295-AAB0-C2DC42B9EE13}"/>
              </a:ext>
            </a:extLst>
          </p:cNvPr>
          <p:cNvGrpSpPr/>
          <p:nvPr/>
        </p:nvGrpSpPr>
        <p:grpSpPr>
          <a:xfrm>
            <a:off x="1210295" y="1611086"/>
            <a:ext cx="3850228" cy="3821916"/>
            <a:chOff x="1210295" y="1611086"/>
            <a:chExt cx="3850228" cy="3821916"/>
          </a:xfrm>
        </p:grpSpPr>
        <p:pic>
          <p:nvPicPr>
            <p:cNvPr id="3" name="图片 20">
              <a:extLst>
                <a:ext uri="{FF2B5EF4-FFF2-40B4-BE49-F238E27FC236}">
                  <a16:creationId xmlns:a16="http://schemas.microsoft.com/office/drawing/2014/main" id="{6271BE84-6DC9-49E5-9B5B-C9B30A2699AC}"/>
                </a:ext>
              </a:extLst>
            </p:cNvPr>
            <p:cNvPicPr>
              <a:picLocks noChangeAspect="1"/>
            </p:cNvPicPr>
            <p:nvPr/>
          </p:nvPicPr>
          <p:blipFill>
            <a:blip r:embed="rId2" cstate="email"/>
            <a:stretch>
              <a:fillRect/>
            </a:stretch>
          </p:blipFill>
          <p:spPr>
            <a:xfrm>
              <a:off x="1210295" y="1611086"/>
              <a:ext cx="3850228" cy="3821916"/>
            </a:xfrm>
            <a:prstGeom prst="rect">
              <a:avLst/>
            </a:prstGeom>
          </p:spPr>
        </p:pic>
        <p:sp>
          <p:nvSpPr>
            <p:cNvPr id="4" name="文本框 3">
              <a:extLst>
                <a:ext uri="{FF2B5EF4-FFF2-40B4-BE49-F238E27FC236}">
                  <a16:creationId xmlns:a16="http://schemas.microsoft.com/office/drawing/2014/main" id="{8E338210-4964-453D-98F4-3592C22CDFC6}"/>
                </a:ext>
              </a:extLst>
            </p:cNvPr>
            <p:cNvSpPr txBox="1"/>
            <p:nvPr/>
          </p:nvSpPr>
          <p:spPr>
            <a:xfrm>
              <a:off x="2222338" y="2921879"/>
              <a:ext cx="1826141" cy="1200329"/>
            </a:xfrm>
            <a:prstGeom prst="rect">
              <a:avLst/>
            </a:prstGeom>
            <a:noFill/>
          </p:spPr>
          <p:txBody>
            <a:bodyPr wrap="none" rtlCol="0">
              <a:spAutoFit/>
            </a:bodyPr>
            <a:lstStyle/>
            <a:p>
              <a:pPr algn="ctr"/>
              <a:r>
                <a:rPr lang="zh-CN" altLang="en-US" sz="4000" dirty="0">
                  <a:solidFill>
                    <a:schemeClr val="accent1"/>
                  </a:solidFill>
                  <a:latin typeface="黑体" panose="02010609060101010101" pitchFamily="49" charset="-122"/>
                  <a:ea typeface="黑体" panose="02010609060101010101" pitchFamily="49" charset="-122"/>
                </a:rPr>
                <a:t>目录</a:t>
              </a:r>
              <a:endParaRPr lang="en-US" altLang="zh-CN" sz="4000" dirty="0">
                <a:solidFill>
                  <a:schemeClr val="accent1"/>
                </a:solidFill>
                <a:latin typeface="黑体" panose="02010609060101010101" pitchFamily="49" charset="-122"/>
                <a:ea typeface="黑体" panose="02010609060101010101" pitchFamily="49" charset="-122"/>
              </a:endParaRPr>
            </a:p>
            <a:p>
              <a:pPr algn="ctr"/>
              <a:r>
                <a:rPr lang="en-US" altLang="zh-CN" sz="3200" dirty="0">
                  <a:solidFill>
                    <a:schemeClr val="bg1">
                      <a:lumMod val="75000"/>
                    </a:schemeClr>
                  </a:solidFill>
                  <a:latin typeface="黑体" panose="02010609060101010101" pitchFamily="49" charset="-122"/>
                  <a:ea typeface="黑体" panose="02010609060101010101" pitchFamily="49" charset="-122"/>
                </a:rPr>
                <a:t>CONTENTS</a:t>
              </a:r>
              <a:endParaRPr lang="zh-CN" altLang="en-US" sz="3200" dirty="0">
                <a:solidFill>
                  <a:schemeClr val="bg1">
                    <a:lumMod val="75000"/>
                  </a:schemeClr>
                </a:solidFill>
                <a:latin typeface="黑体" panose="02010609060101010101" pitchFamily="49" charset="-122"/>
                <a:ea typeface="黑体" panose="02010609060101010101" pitchFamily="49" charset="-122"/>
              </a:endParaRPr>
            </a:p>
          </p:txBody>
        </p:sp>
      </p:grpSp>
      <p:sp>
        <p:nvSpPr>
          <p:cNvPr id="29" name="流程图: 离页连接符 7">
            <a:extLst>
              <a:ext uri="{FF2B5EF4-FFF2-40B4-BE49-F238E27FC236}">
                <a16:creationId xmlns:a16="http://schemas.microsoft.com/office/drawing/2014/main" id="{BACCD07A-F61C-4464-A6DF-E19BA1F97068}"/>
              </a:ext>
            </a:extLst>
          </p:cNvPr>
          <p:cNvSpPr/>
          <p:nvPr/>
        </p:nvSpPr>
        <p:spPr>
          <a:xfrm>
            <a:off x="6525110" y="1640138"/>
            <a:ext cx="778668" cy="725714"/>
          </a:xfrm>
          <a:prstGeom prst="flowChartOffpageConnector">
            <a:avLst/>
          </a:prstGeom>
          <a:solidFill>
            <a:srgbClr val="4472C4"/>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01</a:t>
            </a:r>
            <a:endParaRPr kumimoji="0" lang="zh-CN" altLang="en-US"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0" name="文本框 8">
            <a:extLst>
              <a:ext uri="{FF2B5EF4-FFF2-40B4-BE49-F238E27FC236}">
                <a16:creationId xmlns:a16="http://schemas.microsoft.com/office/drawing/2014/main" id="{5A818B96-E8CE-4E0F-A662-EA9A6149333F}"/>
              </a:ext>
            </a:extLst>
          </p:cNvPr>
          <p:cNvSpPr txBox="1"/>
          <p:nvPr/>
        </p:nvSpPr>
        <p:spPr>
          <a:xfrm>
            <a:off x="7630948" y="1611086"/>
            <a:ext cx="3454151" cy="584775"/>
          </a:xfrm>
          <a:prstGeom prst="rect">
            <a:avLst/>
          </a:prstGeom>
          <a:noFill/>
        </p:spPr>
        <p:txBody>
          <a:bodyPr wrap="square" rtlCol="0">
            <a:spAutoFit/>
          </a:bodyPr>
          <a:lstStyle/>
          <a:p>
            <a:r>
              <a:rPr lang="zh-CN" altLang="en-US" sz="3200" dirty="0">
                <a:solidFill>
                  <a:srgbClr val="4472C4"/>
                </a:solidFill>
                <a:latin typeface="黑体" panose="02010609060101010101" pitchFamily="49" charset="-122"/>
                <a:ea typeface="黑体" panose="02010609060101010101" pitchFamily="49" charset="-122"/>
              </a:rPr>
              <a:t>产品概述</a:t>
            </a:r>
            <a:endParaRPr lang="zh-CN" altLang="en-US" sz="3200" dirty="0">
              <a:solidFill>
                <a:srgbClr val="4472C4"/>
              </a:solidFill>
              <a:latin typeface="锐字锐线怒放黑简1.0"/>
              <a:ea typeface="锐字锐线怒放黑简1.0"/>
            </a:endParaRPr>
          </a:p>
        </p:txBody>
      </p:sp>
      <p:cxnSp>
        <p:nvCxnSpPr>
          <p:cNvPr id="31" name="直接连接符 9">
            <a:extLst>
              <a:ext uri="{FF2B5EF4-FFF2-40B4-BE49-F238E27FC236}">
                <a16:creationId xmlns:a16="http://schemas.microsoft.com/office/drawing/2014/main" id="{D7BC655C-093F-4E46-8170-79637E5C1199}"/>
              </a:ext>
            </a:extLst>
          </p:cNvPr>
          <p:cNvCxnSpPr>
            <a:cxnSpLocks/>
          </p:cNvCxnSpPr>
          <p:nvPr/>
        </p:nvCxnSpPr>
        <p:spPr>
          <a:xfrm>
            <a:off x="7473796" y="2229781"/>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2" name="流程图: 离页连接符 10">
            <a:extLst>
              <a:ext uri="{FF2B5EF4-FFF2-40B4-BE49-F238E27FC236}">
                <a16:creationId xmlns:a16="http://schemas.microsoft.com/office/drawing/2014/main" id="{CB037001-8F6D-45B9-9A4F-C3F061058A6E}"/>
              </a:ext>
            </a:extLst>
          </p:cNvPr>
          <p:cNvSpPr/>
          <p:nvPr/>
        </p:nvSpPr>
        <p:spPr>
          <a:xfrm>
            <a:off x="6525110" y="2662521"/>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02</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3" name="文本框 11">
            <a:extLst>
              <a:ext uri="{FF2B5EF4-FFF2-40B4-BE49-F238E27FC236}">
                <a16:creationId xmlns:a16="http://schemas.microsoft.com/office/drawing/2014/main" id="{D46375EF-DBB2-41F7-B1C3-0B3D75DA3164}"/>
              </a:ext>
            </a:extLst>
          </p:cNvPr>
          <p:cNvSpPr txBox="1"/>
          <p:nvPr/>
        </p:nvSpPr>
        <p:spPr>
          <a:xfrm>
            <a:off x="7630948" y="2619492"/>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功能说明</a:t>
            </a:r>
          </a:p>
        </p:txBody>
      </p:sp>
      <p:cxnSp>
        <p:nvCxnSpPr>
          <p:cNvPr id="34" name="直接连接符 12">
            <a:extLst>
              <a:ext uri="{FF2B5EF4-FFF2-40B4-BE49-F238E27FC236}">
                <a16:creationId xmlns:a16="http://schemas.microsoft.com/office/drawing/2014/main" id="{0E144442-0F78-4C8E-A1F0-5E8D52D3B44B}"/>
              </a:ext>
            </a:extLst>
          </p:cNvPr>
          <p:cNvCxnSpPr>
            <a:cxnSpLocks/>
          </p:cNvCxnSpPr>
          <p:nvPr/>
        </p:nvCxnSpPr>
        <p:spPr>
          <a:xfrm>
            <a:off x="7473796" y="3252164"/>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5" name="流程图: 离页连接符 13">
            <a:extLst>
              <a:ext uri="{FF2B5EF4-FFF2-40B4-BE49-F238E27FC236}">
                <a16:creationId xmlns:a16="http://schemas.microsoft.com/office/drawing/2014/main" id="{B3D9288D-731A-4875-BA70-63A1FEBAA44C}"/>
              </a:ext>
            </a:extLst>
          </p:cNvPr>
          <p:cNvSpPr/>
          <p:nvPr/>
        </p:nvSpPr>
        <p:spPr>
          <a:xfrm>
            <a:off x="6525110" y="3684904"/>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03</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6" name="文本框 14">
            <a:extLst>
              <a:ext uri="{FF2B5EF4-FFF2-40B4-BE49-F238E27FC236}">
                <a16:creationId xmlns:a16="http://schemas.microsoft.com/office/drawing/2014/main" id="{E6F64784-547F-49BC-B135-BD0CEE5E67E4}"/>
              </a:ext>
            </a:extLst>
          </p:cNvPr>
          <p:cNvSpPr txBox="1"/>
          <p:nvPr/>
        </p:nvSpPr>
        <p:spPr>
          <a:xfrm>
            <a:off x="7654771" y="3641875"/>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全局说明</a:t>
            </a:r>
          </a:p>
        </p:txBody>
      </p:sp>
      <p:cxnSp>
        <p:nvCxnSpPr>
          <p:cNvPr id="37" name="直接连接符 15">
            <a:extLst>
              <a:ext uri="{FF2B5EF4-FFF2-40B4-BE49-F238E27FC236}">
                <a16:creationId xmlns:a16="http://schemas.microsoft.com/office/drawing/2014/main" id="{94733BF1-800C-4F36-A509-16FF05F51847}"/>
              </a:ext>
            </a:extLst>
          </p:cNvPr>
          <p:cNvCxnSpPr>
            <a:cxnSpLocks/>
          </p:cNvCxnSpPr>
          <p:nvPr/>
        </p:nvCxnSpPr>
        <p:spPr>
          <a:xfrm>
            <a:off x="7473796" y="4274547"/>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8" name="流程图: 离页连接符 13">
            <a:extLst>
              <a:ext uri="{FF2B5EF4-FFF2-40B4-BE49-F238E27FC236}">
                <a16:creationId xmlns:a16="http://schemas.microsoft.com/office/drawing/2014/main" id="{DF1612DA-4C9A-4AAD-8EEA-5DC1B738BE6D}"/>
              </a:ext>
            </a:extLst>
          </p:cNvPr>
          <p:cNvSpPr/>
          <p:nvPr/>
        </p:nvSpPr>
        <p:spPr>
          <a:xfrm>
            <a:off x="6525110" y="470728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04</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9" name="文本框 14">
            <a:extLst>
              <a:ext uri="{FF2B5EF4-FFF2-40B4-BE49-F238E27FC236}">
                <a16:creationId xmlns:a16="http://schemas.microsoft.com/office/drawing/2014/main" id="{A907E340-3F73-4DE8-8466-B902A1B24843}"/>
              </a:ext>
            </a:extLst>
          </p:cNvPr>
          <p:cNvSpPr txBox="1"/>
          <p:nvPr/>
        </p:nvSpPr>
        <p:spPr>
          <a:xfrm>
            <a:off x="7654771" y="4664259"/>
            <a:ext cx="2646878"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非功能性说明</a:t>
            </a:r>
          </a:p>
        </p:txBody>
      </p:sp>
      <p:cxnSp>
        <p:nvCxnSpPr>
          <p:cNvPr id="40" name="直接连接符 15">
            <a:extLst>
              <a:ext uri="{FF2B5EF4-FFF2-40B4-BE49-F238E27FC236}">
                <a16:creationId xmlns:a16="http://schemas.microsoft.com/office/drawing/2014/main" id="{A8ADC512-4ECF-4C4B-9D4A-A8E3C0A7870D}"/>
              </a:ext>
            </a:extLst>
          </p:cNvPr>
          <p:cNvCxnSpPr>
            <a:cxnSpLocks/>
          </p:cNvCxnSpPr>
          <p:nvPr/>
        </p:nvCxnSpPr>
        <p:spPr>
          <a:xfrm>
            <a:off x="7473796" y="5296931"/>
            <a:ext cx="2827853" cy="0"/>
          </a:xfrm>
          <a:prstGeom prst="line">
            <a:avLst/>
          </a:prstGeom>
          <a:noFill/>
          <a:ln w="6350" cap="flat" cmpd="sng" algn="ctr">
            <a:solidFill>
              <a:srgbClr val="FFFFFF">
                <a:lumMod val="75000"/>
              </a:srgbClr>
            </a:solidFill>
            <a:prstDash val="solid"/>
            <a:miter lim="800000"/>
            <a:headEnd type="none"/>
            <a:tailEnd type="none"/>
          </a:ln>
          <a:effectLst/>
        </p:spPr>
      </p:cxnSp>
    </p:spTree>
    <p:extLst>
      <p:ext uri="{BB962C8B-B14F-4D97-AF65-F5344CB8AC3E}">
        <p14:creationId xmlns:p14="http://schemas.microsoft.com/office/powerpoint/2010/main" val="2095171421"/>
      </p:ext>
    </p:extLst>
  </p:cSld>
  <p:clrMapOvr>
    <a:masterClrMapping/>
  </p:clrMapOvr>
  <p:transition spd="slow" advTm="3000">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授权说明</a:t>
            </a:r>
            <a:endParaRPr lang="zh-CN" altLang="en-US" sz="2000" dirty="0">
              <a:solidFill>
                <a:srgbClr val="136EBF"/>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575FB3DD-4FBF-4BDE-AAF5-CB0ED996EA44}"/>
              </a:ext>
            </a:extLst>
          </p:cNvPr>
          <p:cNvPicPr>
            <a:picLocks noChangeAspect="1"/>
          </p:cNvPicPr>
          <p:nvPr/>
        </p:nvPicPr>
        <p:blipFill>
          <a:blip r:embed="rId2"/>
          <a:stretch>
            <a:fillRect/>
          </a:stretch>
        </p:blipFill>
        <p:spPr>
          <a:xfrm>
            <a:off x="1020986" y="1222574"/>
            <a:ext cx="10330037" cy="5635425"/>
          </a:xfrm>
          <a:prstGeom prst="rect">
            <a:avLst/>
          </a:prstGeom>
        </p:spPr>
      </p:pic>
    </p:spTree>
    <p:extLst>
      <p:ext uri="{BB962C8B-B14F-4D97-AF65-F5344CB8AC3E}">
        <p14:creationId xmlns:p14="http://schemas.microsoft.com/office/powerpoint/2010/main" val="4000860987"/>
      </p:ext>
    </p:extLst>
  </p:cSld>
  <p:clrMapOvr>
    <a:masterClrMapping/>
  </p:clrMapOvr>
  <p:transition spd="slow" advTm="3000">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异常情况说明</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BBC69C6F-3EFD-44BF-B0DA-2FBC0174F046}"/>
              </a:ext>
            </a:extLst>
          </p:cNvPr>
          <p:cNvPicPr>
            <a:picLocks noChangeAspect="1"/>
          </p:cNvPicPr>
          <p:nvPr/>
        </p:nvPicPr>
        <p:blipFill>
          <a:blip r:embed="rId2"/>
          <a:stretch>
            <a:fillRect/>
          </a:stretch>
        </p:blipFill>
        <p:spPr>
          <a:xfrm>
            <a:off x="2615915" y="1114459"/>
            <a:ext cx="6881504" cy="5743541"/>
          </a:xfrm>
          <a:prstGeom prst="rect">
            <a:avLst/>
          </a:prstGeom>
        </p:spPr>
      </p:pic>
    </p:spTree>
    <p:extLst>
      <p:ext uri="{BB962C8B-B14F-4D97-AF65-F5344CB8AC3E}">
        <p14:creationId xmlns:p14="http://schemas.microsoft.com/office/powerpoint/2010/main" val="2096497483"/>
      </p:ext>
    </p:extLst>
  </p:cSld>
  <p:clrMapOvr>
    <a:masterClrMapping/>
  </p:clrMapOvr>
  <p:transition spd="slow" advTm="3000">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键盘说明</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B8C87809-C78A-4CA7-8F08-E1A1E8305859}"/>
              </a:ext>
            </a:extLst>
          </p:cNvPr>
          <p:cNvPicPr>
            <a:picLocks noChangeAspect="1"/>
          </p:cNvPicPr>
          <p:nvPr/>
        </p:nvPicPr>
        <p:blipFill>
          <a:blip r:embed="rId2"/>
          <a:stretch>
            <a:fillRect/>
          </a:stretch>
        </p:blipFill>
        <p:spPr>
          <a:xfrm>
            <a:off x="2696026" y="1154975"/>
            <a:ext cx="6799947" cy="5703025"/>
          </a:xfrm>
          <a:prstGeom prst="rect">
            <a:avLst/>
          </a:prstGeom>
        </p:spPr>
      </p:pic>
    </p:spTree>
    <p:extLst>
      <p:ext uri="{BB962C8B-B14F-4D97-AF65-F5344CB8AC3E}">
        <p14:creationId xmlns:p14="http://schemas.microsoft.com/office/powerpoint/2010/main" val="2143893582"/>
      </p:ext>
    </p:extLst>
  </p:cSld>
  <p:clrMapOvr>
    <a:masterClrMapping/>
  </p:clrMapOvr>
  <p:transition spd="slow" advTm="3000">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EC5BFE7-77BB-4FDE-9E12-A34707893D01}"/>
              </a:ext>
            </a:extLst>
          </p:cNvPr>
          <p:cNvGraphicFramePr>
            <a:graphicFrameLocks noGrp="1"/>
          </p:cNvGraphicFramePr>
          <p:nvPr>
            <p:extLst>
              <p:ext uri="{D42A27DB-BD31-4B8C-83A1-F6EECF244321}">
                <p14:modId xmlns:p14="http://schemas.microsoft.com/office/powerpoint/2010/main" val="2966166540"/>
              </p:ext>
            </p:extLst>
          </p:nvPr>
        </p:nvGraphicFramePr>
        <p:xfrm>
          <a:off x="666573" y="1458132"/>
          <a:ext cx="10934526" cy="5289474"/>
        </p:xfrm>
        <a:graphic>
          <a:graphicData uri="http://schemas.openxmlformats.org/drawingml/2006/table">
            <a:tbl>
              <a:tblPr firstRow="1" firstCol="1" bandRow="1">
                <a:tableStyleId>{5C22544A-7EE6-4342-B048-85BDC9FD1C3A}</a:tableStyleId>
              </a:tblPr>
              <a:tblGrid>
                <a:gridCol w="1779307">
                  <a:extLst>
                    <a:ext uri="{9D8B030D-6E8A-4147-A177-3AD203B41FA5}">
                      <a16:colId xmlns:a16="http://schemas.microsoft.com/office/drawing/2014/main" val="3444549895"/>
                    </a:ext>
                  </a:extLst>
                </a:gridCol>
                <a:gridCol w="1194891">
                  <a:extLst>
                    <a:ext uri="{9D8B030D-6E8A-4147-A177-3AD203B41FA5}">
                      <a16:colId xmlns:a16="http://schemas.microsoft.com/office/drawing/2014/main" val="979095694"/>
                    </a:ext>
                  </a:extLst>
                </a:gridCol>
                <a:gridCol w="1239769">
                  <a:extLst>
                    <a:ext uri="{9D8B030D-6E8A-4147-A177-3AD203B41FA5}">
                      <a16:colId xmlns:a16="http://schemas.microsoft.com/office/drawing/2014/main" val="1281880502"/>
                    </a:ext>
                  </a:extLst>
                </a:gridCol>
                <a:gridCol w="1157089">
                  <a:extLst>
                    <a:ext uri="{9D8B030D-6E8A-4147-A177-3AD203B41FA5}">
                      <a16:colId xmlns:a16="http://schemas.microsoft.com/office/drawing/2014/main" val="109585896"/>
                    </a:ext>
                  </a:extLst>
                </a:gridCol>
                <a:gridCol w="2245658">
                  <a:extLst>
                    <a:ext uri="{9D8B030D-6E8A-4147-A177-3AD203B41FA5}">
                      <a16:colId xmlns:a16="http://schemas.microsoft.com/office/drawing/2014/main" val="3516711607"/>
                    </a:ext>
                  </a:extLst>
                </a:gridCol>
                <a:gridCol w="3317812">
                  <a:extLst>
                    <a:ext uri="{9D8B030D-6E8A-4147-A177-3AD203B41FA5}">
                      <a16:colId xmlns:a16="http://schemas.microsoft.com/office/drawing/2014/main" val="2718569532"/>
                    </a:ext>
                  </a:extLst>
                </a:gridCol>
              </a:tblGrid>
              <a:tr h="740914">
                <a:tc>
                  <a:txBody>
                    <a:bodyPr/>
                    <a:lstStyle/>
                    <a:p>
                      <a:pPr algn="ctr">
                        <a:spcAft>
                          <a:spcPts val="0"/>
                        </a:spcAft>
                      </a:pPr>
                      <a:r>
                        <a:rPr lang="zh-CN" sz="2000" kern="0" dirty="0">
                          <a:effectLst/>
                        </a:rPr>
                        <a:t>字段名称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是否必填</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数据类型</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字段长度</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提示文字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备注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1443760"/>
                  </a:ext>
                </a:extLst>
              </a:tr>
              <a:tr h="454856">
                <a:tc>
                  <a:txBody>
                    <a:bodyPr/>
                    <a:lstStyle/>
                    <a:p>
                      <a:pPr algn="ctr">
                        <a:spcAft>
                          <a:spcPts val="0"/>
                        </a:spcAft>
                      </a:pPr>
                      <a:r>
                        <a:rPr lang="zh-CN" sz="2000" kern="0" dirty="0">
                          <a:effectLst/>
                        </a:rPr>
                        <a:t>手机号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a:effectLst/>
                        </a:rPr>
                        <a:t>number</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a:effectLst/>
                        </a:rPr>
                        <a:t>11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请输入手机号码</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9595237"/>
                  </a:ext>
                </a:extLst>
              </a:tr>
              <a:tr h="454856">
                <a:tc>
                  <a:txBody>
                    <a:bodyPr/>
                    <a:lstStyle/>
                    <a:p>
                      <a:pPr algn="ctr">
                        <a:spcAft>
                          <a:spcPts val="0"/>
                        </a:spcAft>
                      </a:pPr>
                      <a:r>
                        <a:rPr lang="zh-CN" sz="2000" kern="0" dirty="0">
                          <a:effectLst/>
                        </a:rPr>
                        <a:t>密码</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字符串</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a:effectLst/>
                        </a:rPr>
                        <a:t>6-16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请输入密码</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需要包含数字和字母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51316758"/>
                  </a:ext>
                </a:extLst>
              </a:tr>
              <a:tr h="454856">
                <a:tc>
                  <a:txBody>
                    <a:bodyPr/>
                    <a:lstStyle/>
                    <a:p>
                      <a:pPr algn="ctr">
                        <a:spcAft>
                          <a:spcPts val="0"/>
                        </a:spcAft>
                      </a:pPr>
                      <a:r>
                        <a:rPr lang="zh-CN" sz="2000" kern="0" dirty="0">
                          <a:effectLst/>
                        </a:rPr>
                        <a:t>邮箱</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字符串</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dirty="0">
                          <a:effectLst/>
                        </a:rPr>
                        <a:t>8-20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请输入邮箱</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u="sng" kern="0">
                          <a:effectLst/>
                          <a:hlinkClick r:id="rId2"/>
                        </a:rPr>
                        <a:t>需要包含@</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3764434"/>
                  </a:ext>
                </a:extLst>
              </a:tr>
              <a:tr h="454856">
                <a:tc>
                  <a:txBody>
                    <a:bodyPr/>
                    <a:lstStyle/>
                    <a:p>
                      <a:pPr algn="ctr">
                        <a:spcAft>
                          <a:spcPts val="0"/>
                        </a:spcAft>
                      </a:pPr>
                      <a:r>
                        <a:rPr lang="zh-CN" sz="2000" kern="0">
                          <a:effectLst/>
                        </a:rPr>
                        <a:t>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字符串</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dirty="0">
                          <a:effectLst/>
                        </a:rPr>
                        <a:t>8-20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请输入账号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需要包含数字和字母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0137"/>
                  </a:ext>
                </a:extLst>
              </a:tr>
              <a:tr h="454856">
                <a:tc>
                  <a:txBody>
                    <a:bodyPr/>
                    <a:lstStyle/>
                    <a:p>
                      <a:pPr algn="ctr">
                        <a:spcAft>
                          <a:spcPts val="0"/>
                        </a:spcAft>
                      </a:pPr>
                      <a:r>
                        <a:rPr lang="zh-CN" sz="2000" kern="0">
                          <a:effectLst/>
                        </a:rPr>
                        <a:t>身份证号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字符串</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dirty="0">
                          <a:effectLst/>
                        </a:rPr>
                        <a:t>18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请输入身份证号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70019514"/>
                  </a:ext>
                </a:extLst>
              </a:tr>
              <a:tr h="454856">
                <a:tc>
                  <a:txBody>
                    <a:bodyPr/>
                    <a:lstStyle/>
                    <a:p>
                      <a:pPr algn="ctr">
                        <a:spcAft>
                          <a:spcPts val="0"/>
                        </a:spcAft>
                      </a:pPr>
                      <a:r>
                        <a:rPr lang="zh-CN" sz="2000" kern="0" dirty="0">
                          <a:effectLst/>
                        </a:rPr>
                        <a:t>银行卡号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dirty="0">
                          <a:effectLst/>
                        </a:rPr>
                        <a:t>number</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a:effectLst/>
                        </a:rPr>
                        <a:t>8-20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请输入银行卡号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98201664"/>
                  </a:ext>
                </a:extLst>
              </a:tr>
              <a:tr h="454856">
                <a:tc>
                  <a:txBody>
                    <a:bodyPr/>
                    <a:lstStyle/>
                    <a:p>
                      <a:pPr algn="ctr">
                        <a:spcAft>
                          <a:spcPts val="0"/>
                        </a:spcAft>
                      </a:pPr>
                      <a:r>
                        <a:rPr lang="zh-CN" sz="2000" kern="0" dirty="0">
                          <a:effectLst/>
                        </a:rPr>
                        <a:t>姓名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字符串</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0">
                          <a:effectLst/>
                        </a:rPr>
                        <a:t>2-15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请输入姓名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414150"/>
                  </a:ext>
                </a:extLst>
              </a:tr>
              <a:tr h="454856">
                <a:tc>
                  <a:txBody>
                    <a:bodyPr/>
                    <a:lstStyle/>
                    <a:p>
                      <a:pPr algn="ctr">
                        <a:spcAft>
                          <a:spcPts val="0"/>
                        </a:spcAft>
                      </a:pPr>
                      <a:r>
                        <a:rPr lang="zh-CN" sz="2000" kern="0" dirty="0">
                          <a:effectLst/>
                        </a:rPr>
                        <a:t>日期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时间</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格式为</a:t>
                      </a:r>
                      <a:r>
                        <a:rPr lang="en-US" sz="1800" kern="0" dirty="0">
                          <a:effectLst/>
                        </a:rPr>
                        <a:t>YY/MM/DD HH:MM:SS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1194451"/>
                  </a:ext>
                </a:extLst>
              </a:tr>
              <a:tr h="454856">
                <a:tc>
                  <a:txBody>
                    <a:bodyPr/>
                    <a:lstStyle/>
                    <a:p>
                      <a:pPr algn="ctr">
                        <a:spcAft>
                          <a:spcPts val="0"/>
                        </a:spcAft>
                      </a:pPr>
                      <a:r>
                        <a:rPr lang="zh-CN" sz="2000" kern="0" dirty="0">
                          <a:effectLst/>
                        </a:rPr>
                        <a:t>起始地址</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字符串</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86430695"/>
                  </a:ext>
                </a:extLst>
              </a:tr>
              <a:tr h="454856">
                <a:tc>
                  <a:txBody>
                    <a:bodyPr/>
                    <a:lstStyle/>
                    <a:p>
                      <a:pPr algn="ctr">
                        <a:spcAft>
                          <a:spcPts val="0"/>
                        </a:spcAft>
                      </a:pPr>
                      <a:r>
                        <a:rPr lang="zh-CN" sz="2000" kern="0" dirty="0">
                          <a:effectLst/>
                        </a:rPr>
                        <a:t>终点地址</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字符串</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9929458"/>
                  </a:ext>
                </a:extLst>
              </a:tr>
            </a:tbl>
          </a:graphicData>
        </a:graphic>
      </p:graphicFrame>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字段规则</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326333092"/>
      </p:ext>
    </p:extLst>
  </p:cSld>
  <p:clrMapOvr>
    <a:masterClrMapping/>
  </p:clrMapOvr>
  <p:transition spd="slow" advTm="3000">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3D359BB-2299-4295-AAB0-C2DC42B9EE13}"/>
              </a:ext>
            </a:extLst>
          </p:cNvPr>
          <p:cNvGrpSpPr/>
          <p:nvPr/>
        </p:nvGrpSpPr>
        <p:grpSpPr>
          <a:xfrm>
            <a:off x="1210295" y="1611086"/>
            <a:ext cx="3850228" cy="3821916"/>
            <a:chOff x="1210295" y="1611086"/>
            <a:chExt cx="3850228" cy="3821916"/>
          </a:xfrm>
        </p:grpSpPr>
        <p:pic>
          <p:nvPicPr>
            <p:cNvPr id="3" name="图片 20">
              <a:extLst>
                <a:ext uri="{FF2B5EF4-FFF2-40B4-BE49-F238E27FC236}">
                  <a16:creationId xmlns:a16="http://schemas.microsoft.com/office/drawing/2014/main" id="{6271BE84-6DC9-49E5-9B5B-C9B30A2699AC}"/>
                </a:ext>
              </a:extLst>
            </p:cNvPr>
            <p:cNvPicPr>
              <a:picLocks noChangeAspect="1"/>
            </p:cNvPicPr>
            <p:nvPr/>
          </p:nvPicPr>
          <p:blipFill>
            <a:blip r:embed="rId2" cstate="email"/>
            <a:stretch>
              <a:fillRect/>
            </a:stretch>
          </p:blipFill>
          <p:spPr>
            <a:xfrm>
              <a:off x="1210295" y="1611086"/>
              <a:ext cx="3850228" cy="3821916"/>
            </a:xfrm>
            <a:prstGeom prst="rect">
              <a:avLst/>
            </a:prstGeom>
          </p:spPr>
        </p:pic>
        <p:sp>
          <p:nvSpPr>
            <p:cNvPr id="4" name="文本框 3">
              <a:extLst>
                <a:ext uri="{FF2B5EF4-FFF2-40B4-BE49-F238E27FC236}">
                  <a16:creationId xmlns:a16="http://schemas.microsoft.com/office/drawing/2014/main" id="{8E338210-4964-453D-98F4-3592C22CDFC6}"/>
                </a:ext>
              </a:extLst>
            </p:cNvPr>
            <p:cNvSpPr txBox="1"/>
            <p:nvPr/>
          </p:nvSpPr>
          <p:spPr>
            <a:xfrm>
              <a:off x="2222338" y="2921879"/>
              <a:ext cx="1826141" cy="1200329"/>
            </a:xfrm>
            <a:prstGeom prst="rect">
              <a:avLst/>
            </a:prstGeom>
            <a:noFill/>
          </p:spPr>
          <p:txBody>
            <a:bodyPr wrap="none" rtlCol="0">
              <a:spAutoFit/>
            </a:bodyPr>
            <a:lstStyle/>
            <a:p>
              <a:pPr algn="ctr"/>
              <a:r>
                <a:rPr lang="zh-CN" altLang="en-US" sz="4000" dirty="0">
                  <a:solidFill>
                    <a:schemeClr val="accent1"/>
                  </a:solidFill>
                  <a:latin typeface="黑体" panose="02010609060101010101" pitchFamily="49" charset="-122"/>
                  <a:ea typeface="黑体" panose="02010609060101010101" pitchFamily="49" charset="-122"/>
                </a:rPr>
                <a:t>目录</a:t>
              </a:r>
              <a:endParaRPr lang="en-US" altLang="zh-CN" sz="4000" dirty="0">
                <a:solidFill>
                  <a:schemeClr val="accent1"/>
                </a:solidFill>
                <a:latin typeface="黑体" panose="02010609060101010101" pitchFamily="49" charset="-122"/>
                <a:ea typeface="黑体" panose="02010609060101010101" pitchFamily="49" charset="-122"/>
              </a:endParaRPr>
            </a:p>
            <a:p>
              <a:pPr algn="ctr"/>
              <a:r>
                <a:rPr lang="en-US" altLang="zh-CN" sz="3200" dirty="0">
                  <a:solidFill>
                    <a:schemeClr val="bg1">
                      <a:lumMod val="75000"/>
                    </a:schemeClr>
                  </a:solidFill>
                  <a:latin typeface="黑体" panose="02010609060101010101" pitchFamily="49" charset="-122"/>
                  <a:ea typeface="黑体" panose="02010609060101010101" pitchFamily="49" charset="-122"/>
                </a:rPr>
                <a:t>CONTENTS</a:t>
              </a:r>
              <a:endParaRPr lang="zh-CN" altLang="en-US" sz="3200" dirty="0">
                <a:solidFill>
                  <a:schemeClr val="bg1">
                    <a:lumMod val="75000"/>
                  </a:schemeClr>
                </a:solidFill>
                <a:latin typeface="黑体" panose="02010609060101010101" pitchFamily="49" charset="-122"/>
                <a:ea typeface="黑体" panose="02010609060101010101" pitchFamily="49" charset="-122"/>
              </a:endParaRPr>
            </a:p>
          </p:txBody>
        </p:sp>
      </p:grpSp>
      <p:sp>
        <p:nvSpPr>
          <p:cNvPr id="29" name="流程图: 离页连接符 7">
            <a:extLst>
              <a:ext uri="{FF2B5EF4-FFF2-40B4-BE49-F238E27FC236}">
                <a16:creationId xmlns:a16="http://schemas.microsoft.com/office/drawing/2014/main" id="{BACCD07A-F61C-4464-A6DF-E19BA1F97068}"/>
              </a:ext>
            </a:extLst>
          </p:cNvPr>
          <p:cNvSpPr/>
          <p:nvPr/>
        </p:nvSpPr>
        <p:spPr>
          <a:xfrm>
            <a:off x="6525110" y="1640138"/>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01</a:t>
            </a:r>
            <a:endParaRPr kumimoji="0" lang="zh-CN" altLang="en-US" sz="2400" b="0" i="0" u="none" strike="noStrike" kern="0" cap="none" spc="10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0" name="文本框 8">
            <a:extLst>
              <a:ext uri="{FF2B5EF4-FFF2-40B4-BE49-F238E27FC236}">
                <a16:creationId xmlns:a16="http://schemas.microsoft.com/office/drawing/2014/main" id="{5A818B96-E8CE-4E0F-A662-EA9A6149333F}"/>
              </a:ext>
            </a:extLst>
          </p:cNvPr>
          <p:cNvSpPr txBox="1"/>
          <p:nvPr/>
        </p:nvSpPr>
        <p:spPr>
          <a:xfrm>
            <a:off x="7630948" y="1611086"/>
            <a:ext cx="3454151" cy="584775"/>
          </a:xfrm>
          <a:prstGeom prst="rect">
            <a:avLst/>
          </a:prstGeom>
          <a:noFill/>
        </p:spPr>
        <p:txBody>
          <a:bodyPr wrap="squar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产品概述</a:t>
            </a:r>
            <a:endParaRPr lang="zh-CN" altLang="en-US" sz="3200" dirty="0">
              <a:solidFill>
                <a:schemeClr val="bg1">
                  <a:lumMod val="75000"/>
                </a:schemeClr>
              </a:solidFill>
              <a:latin typeface="锐字锐线怒放黑简1.0"/>
              <a:ea typeface="锐字锐线怒放黑简1.0"/>
            </a:endParaRPr>
          </a:p>
        </p:txBody>
      </p:sp>
      <p:cxnSp>
        <p:nvCxnSpPr>
          <p:cNvPr id="31" name="直接连接符 9">
            <a:extLst>
              <a:ext uri="{FF2B5EF4-FFF2-40B4-BE49-F238E27FC236}">
                <a16:creationId xmlns:a16="http://schemas.microsoft.com/office/drawing/2014/main" id="{D7BC655C-093F-4E46-8170-79637E5C1199}"/>
              </a:ext>
            </a:extLst>
          </p:cNvPr>
          <p:cNvCxnSpPr>
            <a:cxnSpLocks/>
          </p:cNvCxnSpPr>
          <p:nvPr/>
        </p:nvCxnSpPr>
        <p:spPr>
          <a:xfrm>
            <a:off x="7473796" y="2229781"/>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2" name="流程图: 离页连接符 10">
            <a:extLst>
              <a:ext uri="{FF2B5EF4-FFF2-40B4-BE49-F238E27FC236}">
                <a16:creationId xmlns:a16="http://schemas.microsoft.com/office/drawing/2014/main" id="{CB037001-8F6D-45B9-9A4F-C3F061058A6E}"/>
              </a:ext>
            </a:extLst>
          </p:cNvPr>
          <p:cNvSpPr/>
          <p:nvPr/>
        </p:nvSpPr>
        <p:spPr>
          <a:xfrm>
            <a:off x="6525110" y="2662521"/>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02</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3" name="文本框 11">
            <a:extLst>
              <a:ext uri="{FF2B5EF4-FFF2-40B4-BE49-F238E27FC236}">
                <a16:creationId xmlns:a16="http://schemas.microsoft.com/office/drawing/2014/main" id="{D46375EF-DBB2-41F7-B1C3-0B3D75DA3164}"/>
              </a:ext>
            </a:extLst>
          </p:cNvPr>
          <p:cNvSpPr txBox="1"/>
          <p:nvPr/>
        </p:nvSpPr>
        <p:spPr>
          <a:xfrm>
            <a:off x="7630948" y="2619492"/>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功能说明</a:t>
            </a:r>
          </a:p>
        </p:txBody>
      </p:sp>
      <p:cxnSp>
        <p:nvCxnSpPr>
          <p:cNvPr id="34" name="直接连接符 12">
            <a:extLst>
              <a:ext uri="{FF2B5EF4-FFF2-40B4-BE49-F238E27FC236}">
                <a16:creationId xmlns:a16="http://schemas.microsoft.com/office/drawing/2014/main" id="{0E144442-0F78-4C8E-A1F0-5E8D52D3B44B}"/>
              </a:ext>
            </a:extLst>
          </p:cNvPr>
          <p:cNvCxnSpPr>
            <a:cxnSpLocks/>
          </p:cNvCxnSpPr>
          <p:nvPr/>
        </p:nvCxnSpPr>
        <p:spPr>
          <a:xfrm>
            <a:off x="7473796" y="3252164"/>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5" name="流程图: 离页连接符 13">
            <a:extLst>
              <a:ext uri="{FF2B5EF4-FFF2-40B4-BE49-F238E27FC236}">
                <a16:creationId xmlns:a16="http://schemas.microsoft.com/office/drawing/2014/main" id="{B3D9288D-731A-4875-BA70-63A1FEBAA44C}"/>
              </a:ext>
            </a:extLst>
          </p:cNvPr>
          <p:cNvSpPr/>
          <p:nvPr/>
        </p:nvSpPr>
        <p:spPr>
          <a:xfrm>
            <a:off x="6525110" y="3684904"/>
            <a:ext cx="778668" cy="725714"/>
          </a:xfrm>
          <a:prstGeom prst="flowChartOffpageConnector">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03</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6" name="文本框 14">
            <a:extLst>
              <a:ext uri="{FF2B5EF4-FFF2-40B4-BE49-F238E27FC236}">
                <a16:creationId xmlns:a16="http://schemas.microsoft.com/office/drawing/2014/main" id="{E6F64784-547F-49BC-B135-BD0CEE5E67E4}"/>
              </a:ext>
            </a:extLst>
          </p:cNvPr>
          <p:cNvSpPr txBox="1"/>
          <p:nvPr/>
        </p:nvSpPr>
        <p:spPr>
          <a:xfrm>
            <a:off x="7654771" y="3641875"/>
            <a:ext cx="1826141" cy="584775"/>
          </a:xfrm>
          <a:prstGeom prst="rect">
            <a:avLst/>
          </a:prstGeom>
          <a:noFill/>
        </p:spPr>
        <p:txBody>
          <a:bodyPr wrap="none" rtlCol="0">
            <a:spAutoFit/>
          </a:bodyPr>
          <a:lstStyle/>
          <a:p>
            <a:r>
              <a:rPr lang="zh-CN" altLang="en-US" sz="3200" dirty="0">
                <a:solidFill>
                  <a:schemeClr val="bg1">
                    <a:lumMod val="75000"/>
                  </a:schemeClr>
                </a:solidFill>
                <a:latin typeface="黑体" panose="02010609060101010101" pitchFamily="49" charset="-122"/>
                <a:ea typeface="黑体" panose="02010609060101010101" pitchFamily="49" charset="-122"/>
              </a:rPr>
              <a:t>全局说明</a:t>
            </a:r>
          </a:p>
        </p:txBody>
      </p:sp>
      <p:cxnSp>
        <p:nvCxnSpPr>
          <p:cNvPr id="37" name="直接连接符 15">
            <a:extLst>
              <a:ext uri="{FF2B5EF4-FFF2-40B4-BE49-F238E27FC236}">
                <a16:creationId xmlns:a16="http://schemas.microsoft.com/office/drawing/2014/main" id="{94733BF1-800C-4F36-A509-16FF05F51847}"/>
              </a:ext>
            </a:extLst>
          </p:cNvPr>
          <p:cNvCxnSpPr>
            <a:cxnSpLocks/>
          </p:cNvCxnSpPr>
          <p:nvPr/>
        </p:nvCxnSpPr>
        <p:spPr>
          <a:xfrm>
            <a:off x="7473796" y="4274547"/>
            <a:ext cx="2829600" cy="0"/>
          </a:xfrm>
          <a:prstGeom prst="line">
            <a:avLst/>
          </a:prstGeom>
          <a:noFill/>
          <a:ln w="6350" cap="flat" cmpd="sng" algn="ctr">
            <a:solidFill>
              <a:srgbClr val="FFFFFF">
                <a:lumMod val="75000"/>
              </a:srgbClr>
            </a:solidFill>
            <a:prstDash val="solid"/>
            <a:miter lim="800000"/>
            <a:headEnd type="none"/>
            <a:tailEnd type="none"/>
          </a:ln>
          <a:effectLst/>
        </p:spPr>
      </p:cxnSp>
      <p:sp>
        <p:nvSpPr>
          <p:cNvPr id="38" name="流程图: 离页连接符 13">
            <a:extLst>
              <a:ext uri="{FF2B5EF4-FFF2-40B4-BE49-F238E27FC236}">
                <a16:creationId xmlns:a16="http://schemas.microsoft.com/office/drawing/2014/main" id="{DF1612DA-4C9A-4AAD-8EEA-5DC1B738BE6D}"/>
              </a:ext>
            </a:extLst>
          </p:cNvPr>
          <p:cNvSpPr/>
          <p:nvPr/>
        </p:nvSpPr>
        <p:spPr>
          <a:xfrm>
            <a:off x="6525110" y="4707288"/>
            <a:ext cx="778668" cy="725714"/>
          </a:xfrm>
          <a:prstGeom prst="flowChartOffpageConnector">
            <a:avLst/>
          </a:prstGeom>
          <a:solidFill>
            <a:srgbClr val="4472C4"/>
          </a:solidFill>
          <a:ln w="12700" cap="flat" cmpd="sng" algn="ctr">
            <a:noFill/>
            <a:prstDash val="solid"/>
            <a:miter lim="800000"/>
          </a:ln>
          <a:effectLst/>
        </p:spPr>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04</a:t>
            </a:r>
            <a:endParaRPr kumimoji="0" lang="zh-CN" altLang="en-US" sz="2400" b="0" i="0" u="none" strike="noStrike" kern="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9" name="文本框 14">
            <a:extLst>
              <a:ext uri="{FF2B5EF4-FFF2-40B4-BE49-F238E27FC236}">
                <a16:creationId xmlns:a16="http://schemas.microsoft.com/office/drawing/2014/main" id="{A907E340-3F73-4DE8-8466-B902A1B24843}"/>
              </a:ext>
            </a:extLst>
          </p:cNvPr>
          <p:cNvSpPr txBox="1"/>
          <p:nvPr/>
        </p:nvSpPr>
        <p:spPr>
          <a:xfrm>
            <a:off x="7654771" y="4664259"/>
            <a:ext cx="2646878" cy="584775"/>
          </a:xfrm>
          <a:prstGeom prst="rect">
            <a:avLst/>
          </a:prstGeom>
          <a:noFill/>
        </p:spPr>
        <p:txBody>
          <a:bodyPr wrap="none" rtlCol="0">
            <a:spAutoFit/>
          </a:bodyPr>
          <a:lstStyle/>
          <a:p>
            <a:r>
              <a:rPr lang="zh-CN" altLang="en-US" sz="3200" dirty="0">
                <a:solidFill>
                  <a:srgbClr val="4472C4"/>
                </a:solidFill>
                <a:latin typeface="黑体" panose="02010609060101010101" pitchFamily="49" charset="-122"/>
                <a:ea typeface="黑体" panose="02010609060101010101" pitchFamily="49" charset="-122"/>
              </a:rPr>
              <a:t>非功能性说明</a:t>
            </a:r>
          </a:p>
        </p:txBody>
      </p:sp>
      <p:cxnSp>
        <p:nvCxnSpPr>
          <p:cNvPr id="40" name="直接连接符 15">
            <a:extLst>
              <a:ext uri="{FF2B5EF4-FFF2-40B4-BE49-F238E27FC236}">
                <a16:creationId xmlns:a16="http://schemas.microsoft.com/office/drawing/2014/main" id="{A8ADC512-4ECF-4C4B-9D4A-A8E3C0A7870D}"/>
              </a:ext>
            </a:extLst>
          </p:cNvPr>
          <p:cNvCxnSpPr>
            <a:cxnSpLocks/>
          </p:cNvCxnSpPr>
          <p:nvPr/>
        </p:nvCxnSpPr>
        <p:spPr>
          <a:xfrm>
            <a:off x="7473796" y="5296931"/>
            <a:ext cx="2827853" cy="0"/>
          </a:xfrm>
          <a:prstGeom prst="line">
            <a:avLst/>
          </a:prstGeom>
          <a:noFill/>
          <a:ln w="6350" cap="flat" cmpd="sng" algn="ctr">
            <a:solidFill>
              <a:srgbClr val="FFFFFF">
                <a:lumMod val="75000"/>
              </a:srgbClr>
            </a:solidFill>
            <a:prstDash val="solid"/>
            <a:miter lim="800000"/>
            <a:headEnd type="none"/>
            <a:tailEnd type="none"/>
          </a:ln>
          <a:effectLst/>
        </p:spPr>
      </p:cxnSp>
    </p:spTree>
    <p:extLst>
      <p:ext uri="{BB962C8B-B14F-4D97-AF65-F5344CB8AC3E}">
        <p14:creationId xmlns:p14="http://schemas.microsoft.com/office/powerpoint/2010/main" val="4091458893"/>
      </p:ext>
    </p:extLst>
  </p:cSld>
  <p:clrMapOvr>
    <a:masterClrMapping/>
  </p:clrMapOvr>
  <p:transition spd="slow" advTm="3000">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EB5157A-DA04-469B-9164-54334C38A44B}"/>
              </a:ext>
            </a:extLst>
          </p:cNvPr>
          <p:cNvGraphicFramePr>
            <a:graphicFrameLocks noGrp="1"/>
          </p:cNvGraphicFramePr>
          <p:nvPr>
            <p:extLst>
              <p:ext uri="{D42A27DB-BD31-4B8C-83A1-F6EECF244321}">
                <p14:modId xmlns:p14="http://schemas.microsoft.com/office/powerpoint/2010/main" val="3489451324"/>
              </p:ext>
            </p:extLst>
          </p:nvPr>
        </p:nvGraphicFramePr>
        <p:xfrm>
          <a:off x="666573" y="1503012"/>
          <a:ext cx="10858848" cy="4858961"/>
        </p:xfrm>
        <a:graphic>
          <a:graphicData uri="http://schemas.openxmlformats.org/drawingml/2006/table">
            <a:tbl>
              <a:tblPr firstRow="1" firstCol="1" bandRow="1">
                <a:tableStyleId>{5C22544A-7EE6-4342-B048-85BDC9FD1C3A}</a:tableStyleId>
              </a:tblPr>
              <a:tblGrid>
                <a:gridCol w="2458094">
                  <a:extLst>
                    <a:ext uri="{9D8B030D-6E8A-4147-A177-3AD203B41FA5}">
                      <a16:colId xmlns:a16="http://schemas.microsoft.com/office/drawing/2014/main" val="898106021"/>
                    </a:ext>
                  </a:extLst>
                </a:gridCol>
                <a:gridCol w="8400754">
                  <a:extLst>
                    <a:ext uri="{9D8B030D-6E8A-4147-A177-3AD203B41FA5}">
                      <a16:colId xmlns:a16="http://schemas.microsoft.com/office/drawing/2014/main" val="1905091592"/>
                    </a:ext>
                  </a:extLst>
                </a:gridCol>
              </a:tblGrid>
              <a:tr h="538961">
                <a:tc>
                  <a:txBody>
                    <a:bodyPr/>
                    <a:lstStyle/>
                    <a:p>
                      <a:pPr algn="ctr">
                        <a:spcAft>
                          <a:spcPts val="0"/>
                        </a:spcAft>
                      </a:pPr>
                      <a:r>
                        <a:rPr lang="zh-CN" sz="2000" kern="0" dirty="0">
                          <a:effectLst/>
                        </a:rPr>
                        <a:t>类型</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0" dirty="0">
                          <a:effectLst/>
                        </a:rPr>
                        <a:t>需求描述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3201480"/>
                  </a:ext>
                </a:extLst>
              </a:tr>
              <a:tr h="360000">
                <a:tc rowSpan="4">
                  <a:txBody>
                    <a:bodyPr/>
                    <a:lstStyle/>
                    <a:p>
                      <a:pPr algn="ctr">
                        <a:spcAft>
                          <a:spcPts val="0"/>
                        </a:spcAft>
                      </a:pPr>
                      <a:r>
                        <a:rPr lang="zh-CN" sz="2000" kern="0" dirty="0">
                          <a:effectLst/>
                        </a:rPr>
                        <a:t>技术组件需求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系统需采用</a:t>
                      </a:r>
                      <a:r>
                        <a:rPr lang="en-US" sz="1800" kern="0" dirty="0">
                          <a:effectLst/>
                        </a:rPr>
                        <a:t>B/S</a:t>
                      </a:r>
                      <a:r>
                        <a:rPr lang="zh-CN" sz="1800" kern="0" dirty="0">
                          <a:effectLst/>
                        </a:rPr>
                        <a:t>模式进行设计开发</a:t>
                      </a:r>
                      <a:r>
                        <a:rPr lang="en-US" sz="1800" kern="0" dirty="0">
                          <a:effectLst/>
                        </a:rPr>
                        <a:t>,</a:t>
                      </a:r>
                      <a:r>
                        <a:rPr lang="zh-CN" sz="1800" kern="0" dirty="0">
                          <a:effectLst/>
                        </a:rPr>
                        <a:t>遵循</a:t>
                      </a:r>
                      <a:r>
                        <a:rPr lang="en-US" sz="1800" kern="0" dirty="0">
                          <a:effectLst/>
                        </a:rPr>
                        <a:t>J2EE</a:t>
                      </a:r>
                      <a:r>
                        <a:rPr lang="zh-CN" sz="1800" kern="0" dirty="0">
                          <a:effectLst/>
                        </a:rPr>
                        <a:t>业界主流设计与开发标准</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3335462"/>
                  </a:ext>
                </a:extLst>
              </a:tr>
              <a:tr h="360000">
                <a:tc vMerge="1">
                  <a:txBody>
                    <a:bodyPr/>
                    <a:lstStyle/>
                    <a:p>
                      <a:endParaRPr lang="zh-CN" altLang="en-US"/>
                    </a:p>
                  </a:txBody>
                  <a:tcPr/>
                </a:tc>
                <a:tc>
                  <a:txBody>
                    <a:bodyPr/>
                    <a:lstStyle/>
                    <a:p>
                      <a:pPr algn="l">
                        <a:spcAft>
                          <a:spcPts val="0"/>
                        </a:spcAft>
                      </a:pPr>
                      <a:r>
                        <a:rPr lang="zh-CN" sz="1800" kern="0" dirty="0">
                          <a:effectLst/>
                        </a:rPr>
                        <a:t>相关产品需支持在</a:t>
                      </a:r>
                      <a:r>
                        <a:rPr lang="en-US" sz="1800" kern="0" dirty="0" err="1">
                          <a:effectLst/>
                        </a:rPr>
                        <a:t>linux</a:t>
                      </a:r>
                      <a:r>
                        <a:rPr lang="en-US" sz="1800" kern="0" dirty="0">
                          <a:effectLst/>
                        </a:rPr>
                        <a:t> </a:t>
                      </a:r>
                      <a:r>
                        <a:rPr lang="en-US" sz="1800" kern="0" dirty="0" err="1">
                          <a:effectLst/>
                        </a:rPr>
                        <a:t>Redhat</a:t>
                      </a:r>
                      <a:r>
                        <a:rPr lang="en-US" sz="1800" kern="0" dirty="0">
                          <a:effectLst/>
                        </a:rPr>
                        <a:t> Enterprise 6.5</a:t>
                      </a:r>
                      <a:r>
                        <a:rPr lang="zh-CN" sz="1800" kern="0" dirty="0">
                          <a:effectLst/>
                        </a:rPr>
                        <a:t>操作系统下进行部署。</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6795775"/>
                  </a:ext>
                </a:extLst>
              </a:tr>
              <a:tr h="360000">
                <a:tc vMerge="1">
                  <a:txBody>
                    <a:bodyPr/>
                    <a:lstStyle/>
                    <a:p>
                      <a:endParaRPr lang="zh-CN" altLang="en-US"/>
                    </a:p>
                  </a:txBody>
                  <a:tcPr/>
                </a:tc>
                <a:tc>
                  <a:txBody>
                    <a:bodyPr/>
                    <a:lstStyle/>
                    <a:p>
                      <a:pPr algn="l">
                        <a:spcAft>
                          <a:spcPts val="0"/>
                        </a:spcAft>
                      </a:pPr>
                      <a:r>
                        <a:rPr lang="zh-CN" sz="1800" kern="0" dirty="0">
                          <a:effectLst/>
                        </a:rPr>
                        <a:t>数据存储及计算使用星环大数据平台。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8439225"/>
                  </a:ext>
                </a:extLst>
              </a:tr>
              <a:tr h="360000">
                <a:tc vMerge="1">
                  <a:txBody>
                    <a:bodyPr/>
                    <a:lstStyle/>
                    <a:p>
                      <a:endParaRPr lang="zh-CN" altLang="en-US"/>
                    </a:p>
                  </a:txBody>
                  <a:tcPr/>
                </a:tc>
                <a:tc>
                  <a:txBody>
                    <a:bodyPr/>
                    <a:lstStyle/>
                    <a:p>
                      <a:pPr algn="l">
                        <a:spcAft>
                          <a:spcPts val="0"/>
                        </a:spcAft>
                      </a:pPr>
                      <a:r>
                        <a:rPr lang="zh-CN" sz="1800" kern="0" dirty="0">
                          <a:effectLst/>
                        </a:rPr>
                        <a:t>中间件需支持目前流行的中间件软件，包括</a:t>
                      </a:r>
                      <a:r>
                        <a:rPr lang="en-US" sz="1800" kern="0" dirty="0">
                          <a:effectLst/>
                        </a:rPr>
                        <a:t>Tomcat7</a:t>
                      </a:r>
                      <a:r>
                        <a:rPr lang="zh-CN" sz="1800" kern="0" dirty="0">
                          <a:effectLst/>
                        </a:rPr>
                        <a:t>及以上。</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2545477"/>
                  </a:ext>
                </a:extLst>
              </a:tr>
              <a:tr h="360000">
                <a:tc rowSpan="2">
                  <a:txBody>
                    <a:bodyPr/>
                    <a:lstStyle/>
                    <a:p>
                      <a:pPr algn="ctr">
                        <a:spcAft>
                          <a:spcPts val="0"/>
                        </a:spcAft>
                      </a:pPr>
                      <a:r>
                        <a:rPr lang="zh-CN" sz="2000" kern="0" dirty="0">
                          <a:effectLst/>
                        </a:rPr>
                        <a:t>性能要求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系统满足多用户同时工作，保障同时在线用户数</a:t>
                      </a:r>
                      <a:r>
                        <a:rPr lang="en-US" sz="1800" kern="0" dirty="0">
                          <a:effectLst/>
                        </a:rPr>
                        <a:t>500</a:t>
                      </a:r>
                      <a:r>
                        <a:rPr lang="zh-CN" sz="1800" kern="0" dirty="0">
                          <a:effectLst/>
                        </a:rPr>
                        <a:t>人、并发操作</a:t>
                      </a:r>
                      <a:r>
                        <a:rPr lang="en-US" sz="1800" kern="0" dirty="0">
                          <a:effectLst/>
                        </a:rPr>
                        <a:t>100</a:t>
                      </a:r>
                      <a:r>
                        <a:rPr lang="zh-CN" sz="1800" kern="0" dirty="0">
                          <a:effectLst/>
                        </a:rPr>
                        <a:t>人</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64346096"/>
                  </a:ext>
                </a:extLst>
              </a:tr>
              <a:tr h="360000">
                <a:tc vMerge="1">
                  <a:txBody>
                    <a:bodyPr/>
                    <a:lstStyle/>
                    <a:p>
                      <a:endParaRPr lang="zh-CN" altLang="en-US"/>
                    </a:p>
                  </a:txBody>
                  <a:tcPr/>
                </a:tc>
                <a:tc>
                  <a:txBody>
                    <a:bodyPr/>
                    <a:lstStyle/>
                    <a:p>
                      <a:pPr algn="l">
                        <a:spcAft>
                          <a:spcPts val="0"/>
                        </a:spcAft>
                      </a:pPr>
                      <a:r>
                        <a:rPr lang="zh-CN" sz="1800" kern="0" dirty="0">
                          <a:effectLst/>
                        </a:rPr>
                        <a:t>满足未来</a:t>
                      </a:r>
                      <a:r>
                        <a:rPr lang="en-US" sz="1800" kern="0" dirty="0">
                          <a:effectLst/>
                        </a:rPr>
                        <a:t>5</a:t>
                      </a:r>
                      <a:r>
                        <a:rPr lang="zh-CN" sz="1800" kern="0" dirty="0">
                          <a:effectLst/>
                        </a:rPr>
                        <a:t>年业务数据扩展要求。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1349349"/>
                  </a:ext>
                </a:extLst>
              </a:tr>
              <a:tr h="360000">
                <a:tc rowSpan="3">
                  <a:txBody>
                    <a:bodyPr/>
                    <a:lstStyle/>
                    <a:p>
                      <a:pPr algn="ctr">
                        <a:spcAft>
                          <a:spcPts val="0"/>
                        </a:spcAft>
                      </a:pPr>
                      <a:r>
                        <a:rPr lang="zh-CN" sz="2000" kern="0" dirty="0">
                          <a:effectLst/>
                        </a:rPr>
                        <a:t>安全性要求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涉及外网环境的，需保证数据网络架构上保证数据的传输安全。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9815787"/>
                  </a:ext>
                </a:extLst>
              </a:tr>
              <a:tr h="360000">
                <a:tc vMerge="1">
                  <a:txBody>
                    <a:bodyPr/>
                    <a:lstStyle/>
                    <a:p>
                      <a:endParaRPr lang="zh-CN" altLang="en-US"/>
                    </a:p>
                  </a:txBody>
                  <a:tcPr/>
                </a:tc>
                <a:tc>
                  <a:txBody>
                    <a:bodyPr/>
                    <a:lstStyle/>
                    <a:p>
                      <a:pPr algn="l">
                        <a:spcAft>
                          <a:spcPts val="0"/>
                        </a:spcAft>
                      </a:pPr>
                      <a:r>
                        <a:rPr lang="zh-CN" sz="1800" kern="0" dirty="0">
                          <a:effectLst/>
                        </a:rPr>
                        <a:t>应在网络服务管理、网络链接限制等方面做好安全配置，提高安全性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299320"/>
                  </a:ext>
                </a:extLst>
              </a:tr>
              <a:tr h="360000">
                <a:tc vMerge="1">
                  <a:txBody>
                    <a:bodyPr/>
                    <a:lstStyle/>
                    <a:p>
                      <a:endParaRPr lang="zh-CN" altLang="en-US"/>
                    </a:p>
                  </a:txBody>
                  <a:tcPr/>
                </a:tc>
                <a:tc>
                  <a:txBody>
                    <a:bodyPr/>
                    <a:lstStyle/>
                    <a:p>
                      <a:pPr algn="l">
                        <a:spcAft>
                          <a:spcPts val="0"/>
                        </a:spcAft>
                      </a:pPr>
                      <a:r>
                        <a:rPr lang="zh-CN" sz="1800" kern="0" dirty="0">
                          <a:effectLst/>
                        </a:rPr>
                        <a:t>应具备良好的跨平台部署能力，并遵循业界主流设计与开发标准。</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0677703"/>
                  </a:ext>
                </a:extLst>
              </a:tr>
              <a:tr h="360000">
                <a:tc>
                  <a:txBody>
                    <a:bodyPr/>
                    <a:lstStyle/>
                    <a:p>
                      <a:pPr algn="ctr">
                        <a:spcAft>
                          <a:spcPts val="0"/>
                        </a:spcAft>
                      </a:pPr>
                      <a:r>
                        <a:rPr lang="zh-CN" sz="2000" kern="0" dirty="0">
                          <a:effectLst/>
                        </a:rPr>
                        <a:t>配合系统要求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数据仓库、外部数据平台需为本系统提供数据下发接口。</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6606488"/>
                  </a:ext>
                </a:extLst>
              </a:tr>
              <a:tr h="360000">
                <a:tc rowSpan="2">
                  <a:txBody>
                    <a:bodyPr/>
                    <a:lstStyle/>
                    <a:p>
                      <a:pPr algn="ctr">
                        <a:spcAft>
                          <a:spcPts val="0"/>
                        </a:spcAft>
                      </a:pPr>
                      <a:r>
                        <a:rPr lang="zh-CN" sz="2000" kern="0" dirty="0">
                          <a:effectLst/>
                        </a:rPr>
                        <a:t>可用性要求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800" kern="0" dirty="0">
                          <a:effectLst/>
                        </a:rPr>
                        <a:t>系统需按照公司要求进行</a:t>
                      </a:r>
                      <a:r>
                        <a:rPr lang="en-US" sz="1800" kern="0" dirty="0">
                          <a:effectLst/>
                        </a:rPr>
                        <a:t>UI</a:t>
                      </a:r>
                      <a:r>
                        <a:rPr lang="zh-CN" sz="1800" kern="0" dirty="0">
                          <a:effectLst/>
                        </a:rPr>
                        <a:t>调整、色调调整、布局调整等，以适应整体风</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9420188"/>
                  </a:ext>
                </a:extLst>
              </a:tr>
              <a:tr h="360000">
                <a:tc vMerge="1">
                  <a:txBody>
                    <a:bodyPr/>
                    <a:lstStyle/>
                    <a:p>
                      <a:endParaRPr lang="zh-CN" altLang="en-US"/>
                    </a:p>
                  </a:txBody>
                  <a:tcPr/>
                </a:tc>
                <a:tc>
                  <a:txBody>
                    <a:bodyPr/>
                    <a:lstStyle/>
                    <a:p>
                      <a:pPr algn="l">
                        <a:spcAft>
                          <a:spcPts val="0"/>
                        </a:spcAft>
                      </a:pPr>
                      <a:r>
                        <a:rPr lang="zh-CN" sz="1800" kern="0" dirty="0">
                          <a:effectLst/>
                        </a:rPr>
                        <a:t>系统支持</a:t>
                      </a:r>
                      <a:r>
                        <a:rPr lang="en-US" sz="1800" kern="0" dirty="0">
                          <a:effectLst/>
                        </a:rPr>
                        <a:t>IE11 </a:t>
                      </a:r>
                      <a:r>
                        <a:rPr lang="zh-CN" sz="1800" kern="0" dirty="0">
                          <a:effectLst/>
                        </a:rPr>
                        <a:t>并向下兼容，支持</a:t>
                      </a:r>
                      <a:r>
                        <a:rPr lang="en-US" sz="1800" kern="0" dirty="0">
                          <a:effectLst/>
                        </a:rPr>
                        <a:t>Chrome</a:t>
                      </a:r>
                      <a:r>
                        <a:rPr lang="zh-CN" sz="1800" kern="0" dirty="0">
                          <a:effectLst/>
                        </a:rPr>
                        <a:t>等其他主流浏览器。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8894113"/>
                  </a:ext>
                </a:extLst>
              </a:tr>
            </a:tbl>
          </a:graphicData>
        </a:graphic>
      </p:graphicFrame>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800" dirty="0">
                <a:solidFill>
                  <a:srgbClr val="136EBF"/>
                </a:solidFill>
                <a:latin typeface="黑体" panose="02010609060101010101" pitchFamily="49" charset="-122"/>
                <a:ea typeface="黑体" panose="02010609060101010101" pitchFamily="49" charset="-122"/>
              </a:rPr>
              <a:t>非功能性说明</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260722971"/>
      </p:ext>
    </p:extLst>
  </p:cSld>
  <p:clrMapOvr>
    <a:masterClrMapping/>
  </p:clrMapOvr>
  <p:transition spd="slow" advTm="3000">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产品介绍</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产品背景</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
        <p:nvSpPr>
          <p:cNvPr id="15" name="Rectangle 30">
            <a:extLst>
              <a:ext uri="{FF2B5EF4-FFF2-40B4-BE49-F238E27FC236}">
                <a16:creationId xmlns:a16="http://schemas.microsoft.com/office/drawing/2014/main" id="{11D1B6CA-2116-4615-BD0B-AA3D50E4777F}"/>
              </a:ext>
            </a:extLst>
          </p:cNvPr>
          <p:cNvSpPr>
            <a:spLocks noChangeArrowheads="1"/>
          </p:cNvSpPr>
          <p:nvPr/>
        </p:nvSpPr>
        <p:spPr bwMode="auto">
          <a:xfrm>
            <a:off x="1351503" y="1287905"/>
            <a:ext cx="9488993" cy="221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lang="en-US" altLang="zh-CN" dirty="0"/>
              <a:t>        </a:t>
            </a:r>
            <a:r>
              <a:rPr lang="zh-CN" altLang="zh-CN" dirty="0"/>
              <a:t>随着社会经济的不断发展，我国居民的汽车占有率与收入水平不断增长，然而随之而来的问题是一二线城市交通拥堵状况的日益严重以及汽车低使用率带来的资源浪费和环境问题。不仅如此，原本应该服务于市民出行的传统出租车行业其服务水平日益下滑，绕路、拒载等行为让许多顾客怨声载道。</a:t>
            </a:r>
          </a:p>
        </p:txBody>
      </p:sp>
      <p:sp>
        <p:nvSpPr>
          <p:cNvPr id="30" name="剪去对角的矩形 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C05B0F4-F9F3-4EED-91FA-9BE95EEE2461}"/>
              </a:ext>
            </a:extLst>
          </p:cNvPr>
          <p:cNvSpPr/>
          <p:nvPr/>
        </p:nvSpPr>
        <p:spPr>
          <a:xfrm>
            <a:off x="8408795" y="3627578"/>
            <a:ext cx="2431701" cy="2431701"/>
          </a:xfrm>
          <a:prstGeom prst="snip2Diag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剪去对角的矩形 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42DC972-9BF6-4960-8AFF-F033CDC1A0D0}"/>
              </a:ext>
            </a:extLst>
          </p:cNvPr>
          <p:cNvSpPr/>
          <p:nvPr/>
        </p:nvSpPr>
        <p:spPr>
          <a:xfrm>
            <a:off x="4880148" y="3627577"/>
            <a:ext cx="2431701" cy="2431701"/>
          </a:xfrm>
          <a:prstGeom prst="snip2Diag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剪去对角的矩形 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24EEE5F9-8BE9-48EF-9B5A-1ABFB4C05FA8}"/>
              </a:ext>
            </a:extLst>
          </p:cNvPr>
          <p:cNvSpPr/>
          <p:nvPr/>
        </p:nvSpPr>
        <p:spPr>
          <a:xfrm>
            <a:off x="1394041" y="3627576"/>
            <a:ext cx="2431701" cy="2431701"/>
          </a:xfrm>
          <a:prstGeom prst="snip2Diag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59117567"/>
      </p:ext>
    </p:extLst>
  </p:cSld>
  <p:clrMapOvr>
    <a:masterClrMapping/>
  </p:clrMapOvr>
  <p:transition spd="slow" advTm="3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path" presetSubtype="0" accel="50000" decel="50000" fill="hold" grpId="1" nodeType="withEffect">
                                  <p:stCondLst>
                                    <p:cond delay="1500"/>
                                  </p:stCondLst>
                                  <p:childTnLst>
                                    <p:animMotion origin="layout" path="M -0.28971 -0.00162 L -2.91667E-6 -2.59259E-6 " pathEditMode="relative" rAng="0" ptsTypes="AA">
                                      <p:cBhvr>
                                        <p:cTn id="12" dur="1000" fill="hold"/>
                                        <p:tgtEl>
                                          <p:spTgt spid="30"/>
                                        </p:tgtEl>
                                        <p:attrNameLst>
                                          <p:attrName>ppt_x</p:attrName>
                                          <p:attrName>ppt_y</p:attrName>
                                        </p:attrNameLst>
                                      </p:cBhvr>
                                      <p:rCtr x="14479" y="69"/>
                                    </p:animMotion>
                                  </p:childTnLst>
                                </p:cTn>
                              </p:par>
                              <p:par>
                                <p:cTn id="13" presetID="10" presetClass="entr" presetSubtype="0" fill="hold" grpId="0" nodeType="withEffect">
                                  <p:stCondLst>
                                    <p:cond delay="15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42" presetClass="path" presetSubtype="0" accel="50000" decel="50000" fill="hold" grpId="1" nodeType="withEffect">
                                  <p:stCondLst>
                                    <p:cond delay="1500"/>
                                  </p:stCondLst>
                                  <p:childTnLst>
                                    <p:animMotion origin="layout" path="M -0.28971 -0.00162 L -2.91667E-6 -2.59259E-6 " pathEditMode="relative" rAng="0" ptsTypes="AA">
                                      <p:cBhvr>
                                        <p:cTn id="17" dur="1000" fill="hold"/>
                                        <p:tgtEl>
                                          <p:spTgt spid="36"/>
                                        </p:tgtEl>
                                        <p:attrNameLst>
                                          <p:attrName>ppt_x</p:attrName>
                                          <p:attrName>ppt_y</p:attrName>
                                        </p:attrNameLst>
                                      </p:cBhvr>
                                      <p:rCtr x="14479" y="69"/>
                                    </p:animMotion>
                                  </p:childTnLst>
                                </p:cTn>
                              </p:par>
                              <p:par>
                                <p:cTn id="18" presetID="10" presetClass="entr" presetSubtype="0" fill="hold" grpId="0" nodeType="withEffect">
                                  <p:stCondLst>
                                    <p:cond delay="150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42" presetClass="path" presetSubtype="0" accel="50000" decel="50000" fill="hold" grpId="1" nodeType="withEffect">
                                  <p:stCondLst>
                                    <p:cond delay="1500"/>
                                  </p:stCondLst>
                                  <p:childTnLst>
                                    <p:animMotion origin="layout" path="M -0.28971 -0.00162 L -2.91667E-6 -2.59259E-6 " pathEditMode="relative" rAng="0" ptsTypes="AA">
                                      <p:cBhvr>
                                        <p:cTn id="22" dur="1000" fill="hold"/>
                                        <p:tgtEl>
                                          <p:spTgt spid="37"/>
                                        </p:tgtEl>
                                        <p:attrNameLst>
                                          <p:attrName>ppt_x</p:attrName>
                                          <p:attrName>ppt_y</p:attrName>
                                        </p:attrNameLst>
                                      </p:cBhvr>
                                      <p:rCtr x="1447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animBg="1"/>
      <p:bldP spid="30" grpId="1" animBg="1"/>
      <p:bldP spid="36" grpId="0" animBg="1"/>
      <p:bldP spid="36" grpId="1" animBg="1"/>
      <p:bldP spid="37" grpId="0" animBg="1"/>
      <p:bldP spid="3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defRPr/>
            </a:pPr>
            <a:r>
              <a:rPr lang="zh-CN" altLang="en-US" sz="2800" dirty="0">
                <a:solidFill>
                  <a:srgbClr val="136EBF"/>
                </a:solidFill>
                <a:latin typeface="黑体" panose="02010609060101010101" pitchFamily="49" charset="-122"/>
                <a:ea typeface="黑体" panose="02010609060101010101" pitchFamily="49" charset="-122"/>
              </a:rPr>
              <a:t>产品介绍</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产品机遇</a:t>
            </a:r>
            <a:endParaRPr lang="zh-CN" altLang="en-US" sz="2000" dirty="0">
              <a:solidFill>
                <a:srgbClr val="136EBF"/>
              </a:solidFill>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2805D034-8283-4ABF-82DC-D74C5DD2B2B2}"/>
              </a:ext>
            </a:extLst>
          </p:cNvPr>
          <p:cNvGrpSpPr/>
          <p:nvPr/>
        </p:nvGrpSpPr>
        <p:grpSpPr>
          <a:xfrm>
            <a:off x="1065118" y="1967661"/>
            <a:ext cx="3148101" cy="1081418"/>
            <a:chOff x="1064979" y="1968117"/>
            <a:chExt cx="3147691" cy="1081668"/>
          </a:xfrm>
        </p:grpSpPr>
        <p:sp>
          <p:nvSpPr>
            <p:cNvPr id="4" name="任意多边形 1">
              <a:extLst>
                <a:ext uri="{FF2B5EF4-FFF2-40B4-BE49-F238E27FC236}">
                  <a16:creationId xmlns:a16="http://schemas.microsoft.com/office/drawing/2014/main" id="{5B87657C-173A-445A-B965-B982F10033DF}"/>
                </a:ext>
              </a:extLst>
            </p:cNvPr>
            <p:cNvSpPr>
              <a:spLocks/>
            </p:cNvSpPr>
            <p:nvPr/>
          </p:nvSpPr>
          <p:spPr bwMode="auto">
            <a:xfrm rot="10800000">
              <a:off x="1064979" y="1968117"/>
              <a:ext cx="3147690" cy="1074074"/>
            </a:xfrm>
            <a:custGeom>
              <a:avLst/>
              <a:gdLst>
                <a:gd name="connsiteX0" fmla="*/ 3494407 w 4138458"/>
                <a:gd name="connsiteY0" fmla="*/ 1121227 h 1412149"/>
                <a:gd name="connsiteX1" fmla="*/ 3567991 w 4138458"/>
                <a:gd name="connsiteY1" fmla="*/ 1078962 h 1412149"/>
                <a:gd name="connsiteX2" fmla="*/ 3758764 w 4138458"/>
                <a:gd name="connsiteY2" fmla="*/ 748339 h 1412149"/>
                <a:gd name="connsiteX3" fmla="*/ 3758764 w 4138458"/>
                <a:gd name="connsiteY3" fmla="*/ 663809 h 1412149"/>
                <a:gd name="connsiteX4" fmla="*/ 3567991 w 4138458"/>
                <a:gd name="connsiteY4" fmla="*/ 333186 h 1412149"/>
                <a:gd name="connsiteX5" fmla="*/ 3494407 w 4138458"/>
                <a:gd name="connsiteY5" fmla="*/ 290921 h 1412149"/>
                <a:gd name="connsiteX6" fmla="*/ 3333442 w 4138458"/>
                <a:gd name="connsiteY6" fmla="*/ 290921 h 1412149"/>
                <a:gd name="connsiteX7" fmla="*/ 3295129 w 4138458"/>
                <a:gd name="connsiteY7" fmla="*/ 290921 h 1412149"/>
                <a:gd name="connsiteX8" fmla="*/ 3289167 w 4138458"/>
                <a:gd name="connsiteY8" fmla="*/ 290921 h 1412149"/>
                <a:gd name="connsiteX9" fmla="*/ 3247435 w 4138458"/>
                <a:gd name="connsiteY9" fmla="*/ 290921 h 1412149"/>
                <a:gd name="connsiteX10" fmla="*/ 3238801 w 4138458"/>
                <a:gd name="connsiteY10" fmla="*/ 290921 h 1412149"/>
                <a:gd name="connsiteX11" fmla="*/ 3134164 w 4138458"/>
                <a:gd name="connsiteY11" fmla="*/ 290921 h 1412149"/>
                <a:gd name="connsiteX12" fmla="*/ 3112861 w 4138458"/>
                <a:gd name="connsiteY12" fmla="*/ 290921 h 1412149"/>
                <a:gd name="connsiteX13" fmla="*/ 3095851 w 4138458"/>
                <a:gd name="connsiteY13" fmla="*/ 290921 h 1412149"/>
                <a:gd name="connsiteX14" fmla="*/ 3089889 w 4138458"/>
                <a:gd name="connsiteY14" fmla="*/ 290921 h 1412149"/>
                <a:gd name="connsiteX15" fmla="*/ 3048157 w 4138458"/>
                <a:gd name="connsiteY15" fmla="*/ 290921 h 1412149"/>
                <a:gd name="connsiteX16" fmla="*/ 3039523 w 4138458"/>
                <a:gd name="connsiteY16" fmla="*/ 290921 h 1412149"/>
                <a:gd name="connsiteX17" fmla="*/ 2934886 w 4138458"/>
                <a:gd name="connsiteY17" fmla="*/ 290921 h 1412149"/>
                <a:gd name="connsiteX18" fmla="*/ 2913583 w 4138458"/>
                <a:gd name="connsiteY18" fmla="*/ 290921 h 1412149"/>
                <a:gd name="connsiteX19" fmla="*/ 2840245 w 4138458"/>
                <a:gd name="connsiteY19" fmla="*/ 290921 h 1412149"/>
                <a:gd name="connsiteX20" fmla="*/ 2714305 w 4138458"/>
                <a:gd name="connsiteY20" fmla="*/ 290921 h 1412149"/>
                <a:gd name="connsiteX21" fmla="*/ 2709913 w 4138458"/>
                <a:gd name="connsiteY21" fmla="*/ 292233 h 1412149"/>
                <a:gd name="connsiteX22" fmla="*/ 2705494 w 4138458"/>
                <a:gd name="connsiteY22" fmla="*/ 290921 h 1412149"/>
                <a:gd name="connsiteX23" fmla="*/ 2323948 w 4138458"/>
                <a:gd name="connsiteY23" fmla="*/ 290921 h 1412149"/>
                <a:gd name="connsiteX24" fmla="*/ 2319556 w 4138458"/>
                <a:gd name="connsiteY24" fmla="*/ 292233 h 1412149"/>
                <a:gd name="connsiteX25" fmla="*/ 2315137 w 4138458"/>
                <a:gd name="connsiteY25" fmla="*/ 290921 h 1412149"/>
                <a:gd name="connsiteX26" fmla="*/ 2059531 w 4138458"/>
                <a:gd name="connsiteY26" fmla="*/ 290921 h 1412149"/>
                <a:gd name="connsiteX27" fmla="*/ 1955409 w 4138458"/>
                <a:gd name="connsiteY27" fmla="*/ 290921 h 1412149"/>
                <a:gd name="connsiteX28" fmla="*/ 1949447 w 4138458"/>
                <a:gd name="connsiteY28" fmla="*/ 290921 h 1412149"/>
                <a:gd name="connsiteX29" fmla="*/ 1933591 w 4138458"/>
                <a:gd name="connsiteY29" fmla="*/ 290921 h 1412149"/>
                <a:gd name="connsiteX30" fmla="*/ 1907716 w 4138458"/>
                <a:gd name="connsiteY30" fmla="*/ 290921 h 1412149"/>
                <a:gd name="connsiteX31" fmla="*/ 1699803 w 4138458"/>
                <a:gd name="connsiteY31" fmla="*/ 290921 h 1412149"/>
                <a:gd name="connsiteX32" fmla="*/ 1666857 w 4138458"/>
                <a:gd name="connsiteY32" fmla="*/ 290921 h 1412149"/>
                <a:gd name="connsiteX33" fmla="*/ 1660895 w 4138458"/>
                <a:gd name="connsiteY33" fmla="*/ 290921 h 1412149"/>
                <a:gd name="connsiteX34" fmla="*/ 1619163 w 4138458"/>
                <a:gd name="connsiteY34" fmla="*/ 290921 h 1412149"/>
                <a:gd name="connsiteX35" fmla="*/ 1573863 w 4138458"/>
                <a:gd name="connsiteY35" fmla="*/ 290921 h 1412149"/>
                <a:gd name="connsiteX36" fmla="*/ 1508939 w 4138458"/>
                <a:gd name="connsiteY36" fmla="*/ 290921 h 1412149"/>
                <a:gd name="connsiteX37" fmla="*/ 1505892 w 4138458"/>
                <a:gd name="connsiteY37" fmla="*/ 290921 h 1412149"/>
                <a:gd name="connsiteX38" fmla="*/ 1502977 w 4138458"/>
                <a:gd name="connsiteY38" fmla="*/ 290921 h 1412149"/>
                <a:gd name="connsiteX39" fmla="*/ 1461246 w 4138458"/>
                <a:gd name="connsiteY39" fmla="*/ 290921 h 1412149"/>
                <a:gd name="connsiteX40" fmla="*/ 1411251 w 4138458"/>
                <a:gd name="connsiteY40" fmla="*/ 290921 h 1412149"/>
                <a:gd name="connsiteX41" fmla="*/ 1347974 w 4138458"/>
                <a:gd name="connsiteY41" fmla="*/ 290921 h 1412149"/>
                <a:gd name="connsiteX42" fmla="*/ 1285311 w 4138458"/>
                <a:gd name="connsiteY42" fmla="*/ 290921 h 1412149"/>
                <a:gd name="connsiteX43" fmla="*/ 1253333 w 4138458"/>
                <a:gd name="connsiteY43" fmla="*/ 290921 h 1412149"/>
                <a:gd name="connsiteX44" fmla="*/ 1173474 w 4138458"/>
                <a:gd name="connsiteY44" fmla="*/ 290921 h 1412149"/>
                <a:gd name="connsiteX45" fmla="*/ 1167512 w 4138458"/>
                <a:gd name="connsiteY45" fmla="*/ 290921 h 1412149"/>
                <a:gd name="connsiteX46" fmla="*/ 1127393 w 4138458"/>
                <a:gd name="connsiteY46" fmla="*/ 290921 h 1412149"/>
                <a:gd name="connsiteX47" fmla="*/ 1125780 w 4138458"/>
                <a:gd name="connsiteY47" fmla="*/ 290921 h 1412149"/>
                <a:gd name="connsiteX48" fmla="*/ 1030708 w 4138458"/>
                <a:gd name="connsiteY48" fmla="*/ 290921 h 1412149"/>
                <a:gd name="connsiteX49" fmla="*/ 1024746 w 4138458"/>
                <a:gd name="connsiteY49" fmla="*/ 290921 h 1412149"/>
                <a:gd name="connsiteX50" fmla="*/ 1012509 w 4138458"/>
                <a:gd name="connsiteY50" fmla="*/ 290921 h 1412149"/>
                <a:gd name="connsiteX51" fmla="*/ 983015 w 4138458"/>
                <a:gd name="connsiteY51" fmla="*/ 290921 h 1412149"/>
                <a:gd name="connsiteX52" fmla="*/ 917868 w 4138458"/>
                <a:gd name="connsiteY52" fmla="*/ 290921 h 1412149"/>
                <a:gd name="connsiteX53" fmla="*/ 869743 w 4138458"/>
                <a:gd name="connsiteY53" fmla="*/ 290921 h 1412149"/>
                <a:gd name="connsiteX54" fmla="*/ 791928 w 4138458"/>
                <a:gd name="connsiteY54" fmla="*/ 290921 h 1412149"/>
                <a:gd name="connsiteX55" fmla="*/ 775102 w 4138458"/>
                <a:gd name="connsiteY55" fmla="*/ 290921 h 1412149"/>
                <a:gd name="connsiteX56" fmla="*/ 649162 w 4138458"/>
                <a:gd name="connsiteY56" fmla="*/ 290921 h 1412149"/>
                <a:gd name="connsiteX57" fmla="*/ 575578 w 4138458"/>
                <a:gd name="connsiteY57" fmla="*/ 333186 h 1412149"/>
                <a:gd name="connsiteX58" fmla="*/ 384805 w 4138458"/>
                <a:gd name="connsiteY58" fmla="*/ 663809 h 1412149"/>
                <a:gd name="connsiteX59" fmla="*/ 384805 w 4138458"/>
                <a:gd name="connsiteY59" fmla="*/ 748339 h 1412149"/>
                <a:gd name="connsiteX60" fmla="*/ 575578 w 4138458"/>
                <a:gd name="connsiteY60" fmla="*/ 1078962 h 1412149"/>
                <a:gd name="connsiteX61" fmla="*/ 649162 w 4138458"/>
                <a:gd name="connsiteY61" fmla="*/ 1121227 h 1412149"/>
                <a:gd name="connsiteX62" fmla="*/ 791928 w 4138458"/>
                <a:gd name="connsiteY62" fmla="*/ 1121227 h 1412149"/>
                <a:gd name="connsiteX63" fmla="*/ 1030708 w 4138458"/>
                <a:gd name="connsiteY63" fmla="*/ 1121227 h 1412149"/>
                <a:gd name="connsiteX64" fmla="*/ 1127393 w 4138458"/>
                <a:gd name="connsiteY64" fmla="*/ 1121227 h 1412149"/>
                <a:gd name="connsiteX65" fmla="*/ 1173474 w 4138458"/>
                <a:gd name="connsiteY65" fmla="*/ 1121227 h 1412149"/>
                <a:gd name="connsiteX66" fmla="*/ 1285311 w 4138458"/>
                <a:gd name="connsiteY66" fmla="*/ 1121227 h 1412149"/>
                <a:gd name="connsiteX67" fmla="*/ 1508939 w 4138458"/>
                <a:gd name="connsiteY67" fmla="*/ 1121227 h 1412149"/>
                <a:gd name="connsiteX68" fmla="*/ 1573863 w 4138458"/>
                <a:gd name="connsiteY68" fmla="*/ 1121227 h 1412149"/>
                <a:gd name="connsiteX69" fmla="*/ 1666857 w 4138458"/>
                <a:gd name="connsiteY69" fmla="*/ 1121227 h 1412149"/>
                <a:gd name="connsiteX70" fmla="*/ 1933591 w 4138458"/>
                <a:gd name="connsiteY70" fmla="*/ 1121227 h 1412149"/>
                <a:gd name="connsiteX71" fmla="*/ 1955409 w 4138458"/>
                <a:gd name="connsiteY71" fmla="*/ 1121227 h 1412149"/>
                <a:gd name="connsiteX72" fmla="*/ 2315137 w 4138458"/>
                <a:gd name="connsiteY72" fmla="*/ 1121227 h 1412149"/>
                <a:gd name="connsiteX73" fmla="*/ 2319556 w 4138458"/>
                <a:gd name="connsiteY73" fmla="*/ 1119915 h 1412149"/>
                <a:gd name="connsiteX74" fmla="*/ 2323948 w 4138458"/>
                <a:gd name="connsiteY74" fmla="*/ 1121227 h 1412149"/>
                <a:gd name="connsiteX75" fmla="*/ 2705494 w 4138458"/>
                <a:gd name="connsiteY75" fmla="*/ 1121227 h 1412149"/>
                <a:gd name="connsiteX76" fmla="*/ 2709913 w 4138458"/>
                <a:gd name="connsiteY76" fmla="*/ 1119915 h 1412149"/>
                <a:gd name="connsiteX77" fmla="*/ 2714305 w 4138458"/>
                <a:gd name="connsiteY77" fmla="*/ 1121227 h 1412149"/>
                <a:gd name="connsiteX78" fmla="*/ 2913583 w 4138458"/>
                <a:gd name="connsiteY78" fmla="*/ 1121227 h 1412149"/>
                <a:gd name="connsiteX79" fmla="*/ 3095851 w 4138458"/>
                <a:gd name="connsiteY79" fmla="*/ 1121227 h 1412149"/>
                <a:gd name="connsiteX80" fmla="*/ 3112861 w 4138458"/>
                <a:gd name="connsiteY80" fmla="*/ 1121227 h 1412149"/>
                <a:gd name="connsiteX81" fmla="*/ 3295129 w 4138458"/>
                <a:gd name="connsiteY81" fmla="*/ 1121227 h 1412149"/>
                <a:gd name="connsiteX82" fmla="*/ 3671470 w 4138458"/>
                <a:gd name="connsiteY82" fmla="*/ 1412149 h 1412149"/>
                <a:gd name="connsiteX83" fmla="*/ 3163470 w 4138458"/>
                <a:gd name="connsiteY83" fmla="*/ 1412149 h 1412149"/>
                <a:gd name="connsiteX84" fmla="*/ 3022552 w 4138458"/>
                <a:gd name="connsiteY84" fmla="*/ 1412149 h 1412149"/>
                <a:gd name="connsiteX85" fmla="*/ 2554799 w 4138458"/>
                <a:gd name="connsiteY85" fmla="*/ 1412149 h 1412149"/>
                <a:gd name="connsiteX86" fmla="*/ 2514552 w 4138458"/>
                <a:gd name="connsiteY86" fmla="*/ 1412149 h 1412149"/>
                <a:gd name="connsiteX87" fmla="*/ 2266137 w 4138458"/>
                <a:gd name="connsiteY87" fmla="*/ 1412149 h 1412149"/>
                <a:gd name="connsiteX88" fmla="*/ 1905881 w 4138458"/>
                <a:gd name="connsiteY88" fmla="*/ 1412149 h 1412149"/>
                <a:gd name="connsiteX89" fmla="*/ 1809866 w 4138458"/>
                <a:gd name="connsiteY89" fmla="*/ 1412149 h 1412149"/>
                <a:gd name="connsiteX90" fmla="*/ 1617219 w 4138458"/>
                <a:gd name="connsiteY90" fmla="*/ 1412149 h 1412149"/>
                <a:gd name="connsiteX91" fmla="*/ 1489857 w 4138458"/>
                <a:gd name="connsiteY91" fmla="*/ 1412149 h 1412149"/>
                <a:gd name="connsiteX92" fmla="*/ 1301866 w 4138458"/>
                <a:gd name="connsiteY92" fmla="*/ 1412149 h 1412149"/>
                <a:gd name="connsiteX93" fmla="*/ 1160948 w 4138458"/>
                <a:gd name="connsiteY93" fmla="*/ 1412149 h 1412149"/>
                <a:gd name="connsiteX94" fmla="*/ 1115038 w 4138458"/>
                <a:gd name="connsiteY94" fmla="*/ 1412149 h 1412149"/>
                <a:gd name="connsiteX95" fmla="*/ 840939 w 4138458"/>
                <a:gd name="connsiteY95" fmla="*/ 1412149 h 1412149"/>
                <a:gd name="connsiteX96" fmla="*/ 652948 w 4138458"/>
                <a:gd name="connsiteY96" fmla="*/ 1412149 h 1412149"/>
                <a:gd name="connsiteX97" fmla="*/ 466120 w 4138458"/>
                <a:gd name="connsiteY97" fmla="*/ 1412149 h 1412149"/>
                <a:gd name="connsiteX98" fmla="*/ 340972 w 4138458"/>
                <a:gd name="connsiteY98" fmla="*/ 1340266 h 1412149"/>
                <a:gd name="connsiteX99" fmla="*/ 16513 w 4138458"/>
                <a:gd name="connsiteY99" fmla="*/ 777957 h 1412149"/>
                <a:gd name="connsiteX100" fmla="*/ 16513 w 4138458"/>
                <a:gd name="connsiteY100" fmla="*/ 634192 h 1412149"/>
                <a:gd name="connsiteX101" fmla="*/ 340972 w 4138458"/>
                <a:gd name="connsiteY101" fmla="*/ 71883 h 1412149"/>
                <a:gd name="connsiteX102" fmla="*/ 466120 w 4138458"/>
                <a:gd name="connsiteY102" fmla="*/ 0 h 1412149"/>
                <a:gd name="connsiteX103" fmla="*/ 652948 w 4138458"/>
                <a:gd name="connsiteY103" fmla="*/ 0 h 1412149"/>
                <a:gd name="connsiteX104" fmla="*/ 680314 w 4138458"/>
                <a:gd name="connsiteY104" fmla="*/ 0 h 1412149"/>
                <a:gd name="connsiteX105" fmla="*/ 840939 w 4138458"/>
                <a:gd name="connsiteY105" fmla="*/ 0 h 1412149"/>
                <a:gd name="connsiteX106" fmla="*/ 841276 w 4138458"/>
                <a:gd name="connsiteY106" fmla="*/ 0 h 1412149"/>
                <a:gd name="connsiteX107" fmla="*/ 867142 w 4138458"/>
                <a:gd name="connsiteY107" fmla="*/ 0 h 1412149"/>
                <a:gd name="connsiteX108" fmla="*/ 956611 w 4138458"/>
                <a:gd name="connsiteY108" fmla="*/ 0 h 1412149"/>
                <a:gd name="connsiteX109" fmla="*/ 1028104 w 4138458"/>
                <a:gd name="connsiteY109" fmla="*/ 0 h 1412149"/>
                <a:gd name="connsiteX110" fmla="*/ 1033923 w 4138458"/>
                <a:gd name="connsiteY110" fmla="*/ 0 h 1412149"/>
                <a:gd name="connsiteX111" fmla="*/ 1055133 w 4138458"/>
                <a:gd name="connsiteY111" fmla="*/ 0 h 1412149"/>
                <a:gd name="connsiteX112" fmla="*/ 1080817 w 4138458"/>
                <a:gd name="connsiteY112" fmla="*/ 0 h 1412149"/>
                <a:gd name="connsiteX113" fmla="*/ 1115038 w 4138458"/>
                <a:gd name="connsiteY113" fmla="*/ 0 h 1412149"/>
                <a:gd name="connsiteX114" fmla="*/ 1143439 w 4138458"/>
                <a:gd name="connsiteY114" fmla="*/ 0 h 1412149"/>
                <a:gd name="connsiteX115" fmla="*/ 1160948 w 4138458"/>
                <a:gd name="connsiteY115" fmla="*/ 0 h 1412149"/>
                <a:gd name="connsiteX116" fmla="*/ 1216095 w 4138458"/>
                <a:gd name="connsiteY116" fmla="*/ 0 h 1412149"/>
                <a:gd name="connsiteX117" fmla="*/ 1220751 w 4138458"/>
                <a:gd name="connsiteY117" fmla="*/ 0 h 1412149"/>
                <a:gd name="connsiteX118" fmla="*/ 1267645 w 4138458"/>
                <a:gd name="connsiteY118" fmla="*/ 0 h 1412149"/>
                <a:gd name="connsiteX119" fmla="*/ 1291726 w 4138458"/>
                <a:gd name="connsiteY119" fmla="*/ 0 h 1412149"/>
                <a:gd name="connsiteX120" fmla="*/ 1301866 w 4138458"/>
                <a:gd name="connsiteY120" fmla="*/ 0 h 1412149"/>
                <a:gd name="connsiteX121" fmla="*/ 1331430 w 4138458"/>
                <a:gd name="connsiteY121" fmla="*/ 0 h 1412149"/>
                <a:gd name="connsiteX122" fmla="*/ 1375142 w 4138458"/>
                <a:gd name="connsiteY122" fmla="*/ 0 h 1412149"/>
                <a:gd name="connsiteX123" fmla="*/ 1408742 w 4138458"/>
                <a:gd name="connsiteY123" fmla="*/ 0 h 1412149"/>
                <a:gd name="connsiteX124" fmla="*/ 1455636 w 4138458"/>
                <a:gd name="connsiteY124" fmla="*/ 0 h 1412149"/>
                <a:gd name="connsiteX125" fmla="*/ 1479717 w 4138458"/>
                <a:gd name="connsiteY125" fmla="*/ 0 h 1412149"/>
                <a:gd name="connsiteX126" fmla="*/ 1489857 w 4138458"/>
                <a:gd name="connsiteY126" fmla="*/ 0 h 1412149"/>
                <a:gd name="connsiteX127" fmla="*/ 1536104 w 4138458"/>
                <a:gd name="connsiteY127" fmla="*/ 0 h 1412149"/>
                <a:gd name="connsiteX128" fmla="*/ 1617219 w 4138458"/>
                <a:gd name="connsiteY128" fmla="*/ 0 h 1412149"/>
                <a:gd name="connsiteX129" fmla="*/ 1651439 w 4138458"/>
                <a:gd name="connsiteY129" fmla="*/ 0 h 1412149"/>
                <a:gd name="connsiteX130" fmla="*/ 1728751 w 4138458"/>
                <a:gd name="connsiteY130" fmla="*/ 0 h 1412149"/>
                <a:gd name="connsiteX131" fmla="*/ 1775645 w 4138458"/>
                <a:gd name="connsiteY131" fmla="*/ 0 h 1412149"/>
                <a:gd name="connsiteX132" fmla="*/ 1799726 w 4138458"/>
                <a:gd name="connsiteY132" fmla="*/ 0 h 1412149"/>
                <a:gd name="connsiteX133" fmla="*/ 1809866 w 4138458"/>
                <a:gd name="connsiteY133" fmla="*/ 0 h 1412149"/>
                <a:gd name="connsiteX134" fmla="*/ 1831413 w 4138458"/>
                <a:gd name="connsiteY134" fmla="*/ 0 h 1412149"/>
                <a:gd name="connsiteX135" fmla="*/ 1905881 w 4138458"/>
                <a:gd name="connsiteY135" fmla="*/ 0 h 1412149"/>
                <a:gd name="connsiteX136" fmla="*/ 1992375 w 4138458"/>
                <a:gd name="connsiteY136" fmla="*/ 0 h 1412149"/>
                <a:gd name="connsiteX137" fmla="*/ 2107709 w 4138458"/>
                <a:gd name="connsiteY137" fmla="*/ 0 h 1412149"/>
                <a:gd name="connsiteX138" fmla="*/ 2120075 w 4138458"/>
                <a:gd name="connsiteY138" fmla="*/ 0 h 1412149"/>
                <a:gd name="connsiteX139" fmla="*/ 2185022 w 4138458"/>
                <a:gd name="connsiteY139" fmla="*/ 0 h 1412149"/>
                <a:gd name="connsiteX140" fmla="*/ 2231916 w 4138458"/>
                <a:gd name="connsiteY140" fmla="*/ 0 h 1412149"/>
                <a:gd name="connsiteX141" fmla="*/ 2255997 w 4138458"/>
                <a:gd name="connsiteY141" fmla="*/ 0 h 1412149"/>
                <a:gd name="connsiteX142" fmla="*/ 2266137 w 4138458"/>
                <a:gd name="connsiteY142" fmla="*/ 0 h 1412149"/>
                <a:gd name="connsiteX143" fmla="*/ 2281036 w 4138458"/>
                <a:gd name="connsiteY143" fmla="*/ 0 h 1412149"/>
                <a:gd name="connsiteX144" fmla="*/ 2473684 w 4138458"/>
                <a:gd name="connsiteY144" fmla="*/ 0 h 1412149"/>
                <a:gd name="connsiteX145" fmla="*/ 2514552 w 4138458"/>
                <a:gd name="connsiteY145" fmla="*/ 0 h 1412149"/>
                <a:gd name="connsiteX146" fmla="*/ 2520578 w 4138458"/>
                <a:gd name="connsiteY146" fmla="*/ 0 h 1412149"/>
                <a:gd name="connsiteX147" fmla="*/ 2544659 w 4138458"/>
                <a:gd name="connsiteY147" fmla="*/ 0 h 1412149"/>
                <a:gd name="connsiteX148" fmla="*/ 2554799 w 4138458"/>
                <a:gd name="connsiteY148" fmla="*/ 0 h 1412149"/>
                <a:gd name="connsiteX149" fmla="*/ 2680485 w 4138458"/>
                <a:gd name="connsiteY149" fmla="*/ 0 h 1412149"/>
                <a:gd name="connsiteX150" fmla="*/ 3005042 w 4138458"/>
                <a:gd name="connsiteY150" fmla="*/ 0 h 1412149"/>
                <a:gd name="connsiteX151" fmla="*/ 3022552 w 4138458"/>
                <a:gd name="connsiteY151" fmla="*/ 0 h 1412149"/>
                <a:gd name="connsiteX152" fmla="*/ 3082355 w 4138458"/>
                <a:gd name="connsiteY152" fmla="*/ 0 h 1412149"/>
                <a:gd name="connsiteX153" fmla="*/ 3129249 w 4138458"/>
                <a:gd name="connsiteY153" fmla="*/ 0 h 1412149"/>
                <a:gd name="connsiteX154" fmla="*/ 3153330 w 4138458"/>
                <a:gd name="connsiteY154" fmla="*/ 0 h 1412149"/>
                <a:gd name="connsiteX155" fmla="*/ 3163470 w 4138458"/>
                <a:gd name="connsiteY155" fmla="*/ 0 h 1412149"/>
                <a:gd name="connsiteX156" fmla="*/ 3236746 w 4138458"/>
                <a:gd name="connsiteY156" fmla="*/ 0 h 1412149"/>
                <a:gd name="connsiteX157" fmla="*/ 3671470 w 4138458"/>
                <a:gd name="connsiteY157" fmla="*/ 0 h 1412149"/>
                <a:gd name="connsiteX158" fmla="*/ 3796617 w 4138458"/>
                <a:gd name="connsiteY158" fmla="*/ 71883 h 1412149"/>
                <a:gd name="connsiteX159" fmla="*/ 4121076 w 4138458"/>
                <a:gd name="connsiteY159" fmla="*/ 634192 h 1412149"/>
                <a:gd name="connsiteX160" fmla="*/ 4121076 w 4138458"/>
                <a:gd name="connsiteY160" fmla="*/ 777957 h 1412149"/>
                <a:gd name="connsiteX161" fmla="*/ 3796617 w 4138458"/>
                <a:gd name="connsiteY161" fmla="*/ 1340266 h 1412149"/>
                <a:gd name="connsiteX162" fmla="*/ 3671470 w 4138458"/>
                <a:gd name="connsiteY162"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138458" h="1412149">
                  <a:moveTo>
                    <a:pt x="3494407" y="1121227"/>
                  </a:moveTo>
                  <a:cubicBezTo>
                    <a:pt x="3521660" y="1121227"/>
                    <a:pt x="3554364" y="1102140"/>
                    <a:pt x="3567991" y="1078962"/>
                  </a:cubicBezTo>
                  <a:cubicBezTo>
                    <a:pt x="3567991" y="1078962"/>
                    <a:pt x="3567991" y="1078962"/>
                    <a:pt x="3758764" y="748339"/>
                  </a:cubicBezTo>
                  <a:cubicBezTo>
                    <a:pt x="3772390" y="725162"/>
                    <a:pt x="3772390" y="686987"/>
                    <a:pt x="3758764" y="663809"/>
                  </a:cubicBezTo>
                  <a:cubicBezTo>
                    <a:pt x="3758764" y="663809"/>
                    <a:pt x="3758764" y="663809"/>
                    <a:pt x="3567991" y="333186"/>
                  </a:cubicBezTo>
                  <a:cubicBezTo>
                    <a:pt x="3554364" y="310009"/>
                    <a:pt x="3521660" y="290921"/>
                    <a:pt x="3494407" y="290921"/>
                  </a:cubicBezTo>
                  <a:cubicBezTo>
                    <a:pt x="3494407" y="290921"/>
                    <a:pt x="3494407" y="290921"/>
                    <a:pt x="3333442" y="290921"/>
                  </a:cubicBezTo>
                  <a:lnTo>
                    <a:pt x="3295129" y="290921"/>
                  </a:lnTo>
                  <a:lnTo>
                    <a:pt x="3289167" y="290921"/>
                  </a:lnTo>
                  <a:lnTo>
                    <a:pt x="3247435" y="290921"/>
                  </a:lnTo>
                  <a:lnTo>
                    <a:pt x="3238801" y="290921"/>
                  </a:lnTo>
                  <a:lnTo>
                    <a:pt x="3134164" y="290921"/>
                  </a:lnTo>
                  <a:lnTo>
                    <a:pt x="3112861" y="290921"/>
                  </a:lnTo>
                  <a:lnTo>
                    <a:pt x="3095851" y="290921"/>
                  </a:lnTo>
                  <a:lnTo>
                    <a:pt x="3089889" y="290921"/>
                  </a:lnTo>
                  <a:lnTo>
                    <a:pt x="3048157" y="290921"/>
                  </a:lnTo>
                  <a:lnTo>
                    <a:pt x="3039523" y="290921"/>
                  </a:lnTo>
                  <a:lnTo>
                    <a:pt x="2934886" y="290921"/>
                  </a:lnTo>
                  <a:lnTo>
                    <a:pt x="2913583" y="290921"/>
                  </a:lnTo>
                  <a:lnTo>
                    <a:pt x="2840245" y="290921"/>
                  </a:lnTo>
                  <a:cubicBezTo>
                    <a:pt x="2803730" y="290921"/>
                    <a:pt x="2761998" y="290921"/>
                    <a:pt x="2714305" y="290921"/>
                  </a:cubicBezTo>
                  <a:lnTo>
                    <a:pt x="2709913" y="292233"/>
                  </a:lnTo>
                  <a:lnTo>
                    <a:pt x="2705494" y="290921"/>
                  </a:lnTo>
                  <a:cubicBezTo>
                    <a:pt x="2705494" y="290921"/>
                    <a:pt x="2705494" y="290921"/>
                    <a:pt x="2323948" y="290921"/>
                  </a:cubicBezTo>
                  <a:lnTo>
                    <a:pt x="2319556" y="292233"/>
                  </a:lnTo>
                  <a:lnTo>
                    <a:pt x="2315137" y="290921"/>
                  </a:lnTo>
                  <a:cubicBezTo>
                    <a:pt x="2315137" y="290921"/>
                    <a:pt x="2315137" y="290921"/>
                    <a:pt x="2059531" y="290921"/>
                  </a:cubicBezTo>
                  <a:lnTo>
                    <a:pt x="1955409" y="290921"/>
                  </a:lnTo>
                  <a:lnTo>
                    <a:pt x="1949447" y="290921"/>
                  </a:lnTo>
                  <a:lnTo>
                    <a:pt x="1933591" y="290921"/>
                  </a:lnTo>
                  <a:lnTo>
                    <a:pt x="1907716" y="290921"/>
                  </a:lnTo>
                  <a:cubicBezTo>
                    <a:pt x="1871946" y="290921"/>
                    <a:pt x="1809348" y="290921"/>
                    <a:pt x="1699803" y="290921"/>
                  </a:cubicBezTo>
                  <a:lnTo>
                    <a:pt x="1666857" y="290921"/>
                  </a:lnTo>
                  <a:lnTo>
                    <a:pt x="1660895" y="290921"/>
                  </a:lnTo>
                  <a:lnTo>
                    <a:pt x="1619163" y="290921"/>
                  </a:lnTo>
                  <a:lnTo>
                    <a:pt x="1573863" y="290921"/>
                  </a:lnTo>
                  <a:lnTo>
                    <a:pt x="1508939" y="290921"/>
                  </a:lnTo>
                  <a:lnTo>
                    <a:pt x="1505892" y="290921"/>
                  </a:lnTo>
                  <a:lnTo>
                    <a:pt x="1502977" y="290921"/>
                  </a:lnTo>
                  <a:lnTo>
                    <a:pt x="1461246" y="290921"/>
                  </a:lnTo>
                  <a:lnTo>
                    <a:pt x="1411251" y="290921"/>
                  </a:lnTo>
                  <a:lnTo>
                    <a:pt x="1347974" y="290921"/>
                  </a:lnTo>
                  <a:lnTo>
                    <a:pt x="1285311" y="290921"/>
                  </a:lnTo>
                  <a:lnTo>
                    <a:pt x="1253333" y="290921"/>
                  </a:lnTo>
                  <a:lnTo>
                    <a:pt x="1173474" y="290921"/>
                  </a:lnTo>
                  <a:lnTo>
                    <a:pt x="1167512" y="290921"/>
                  </a:lnTo>
                  <a:lnTo>
                    <a:pt x="1127393" y="290921"/>
                  </a:lnTo>
                  <a:lnTo>
                    <a:pt x="1125780" y="290921"/>
                  </a:lnTo>
                  <a:lnTo>
                    <a:pt x="1030708" y="290921"/>
                  </a:lnTo>
                  <a:cubicBezTo>
                    <a:pt x="1030708" y="290921"/>
                    <a:pt x="1030708" y="290921"/>
                    <a:pt x="1024746" y="290921"/>
                  </a:cubicBezTo>
                  <a:lnTo>
                    <a:pt x="1012509" y="290921"/>
                  </a:lnTo>
                  <a:lnTo>
                    <a:pt x="983015" y="290921"/>
                  </a:lnTo>
                  <a:lnTo>
                    <a:pt x="917868" y="290921"/>
                  </a:lnTo>
                  <a:lnTo>
                    <a:pt x="869743" y="290921"/>
                  </a:lnTo>
                  <a:lnTo>
                    <a:pt x="791928" y="290921"/>
                  </a:lnTo>
                  <a:lnTo>
                    <a:pt x="775102" y="290921"/>
                  </a:lnTo>
                  <a:cubicBezTo>
                    <a:pt x="738587" y="290921"/>
                    <a:pt x="696855" y="290921"/>
                    <a:pt x="649162" y="290921"/>
                  </a:cubicBezTo>
                  <a:cubicBezTo>
                    <a:pt x="622590" y="290921"/>
                    <a:pt x="589204" y="310009"/>
                    <a:pt x="575578" y="333186"/>
                  </a:cubicBezTo>
                  <a:cubicBezTo>
                    <a:pt x="575578" y="333186"/>
                    <a:pt x="575578" y="333186"/>
                    <a:pt x="384805" y="663809"/>
                  </a:cubicBezTo>
                  <a:cubicBezTo>
                    <a:pt x="371859" y="686987"/>
                    <a:pt x="371859" y="725162"/>
                    <a:pt x="384805" y="748339"/>
                  </a:cubicBezTo>
                  <a:cubicBezTo>
                    <a:pt x="384805" y="748339"/>
                    <a:pt x="384805" y="748339"/>
                    <a:pt x="575578" y="1078962"/>
                  </a:cubicBezTo>
                  <a:cubicBezTo>
                    <a:pt x="589204" y="1102140"/>
                    <a:pt x="622590" y="1121227"/>
                    <a:pt x="649162" y="1121227"/>
                  </a:cubicBezTo>
                  <a:lnTo>
                    <a:pt x="791928" y="1121227"/>
                  </a:lnTo>
                  <a:lnTo>
                    <a:pt x="1030708" y="1121227"/>
                  </a:lnTo>
                  <a:lnTo>
                    <a:pt x="1127393" y="1121227"/>
                  </a:lnTo>
                  <a:lnTo>
                    <a:pt x="1173474" y="1121227"/>
                  </a:lnTo>
                  <a:lnTo>
                    <a:pt x="1285311" y="1121227"/>
                  </a:lnTo>
                  <a:lnTo>
                    <a:pt x="1508939" y="1121227"/>
                  </a:lnTo>
                  <a:lnTo>
                    <a:pt x="1573863" y="1121227"/>
                  </a:lnTo>
                  <a:lnTo>
                    <a:pt x="1666857" y="1121227"/>
                  </a:lnTo>
                  <a:lnTo>
                    <a:pt x="1933591" y="1121227"/>
                  </a:lnTo>
                  <a:lnTo>
                    <a:pt x="1955409" y="1121227"/>
                  </a:lnTo>
                  <a:lnTo>
                    <a:pt x="2315137" y="1121227"/>
                  </a:lnTo>
                  <a:lnTo>
                    <a:pt x="2319556" y="1119915"/>
                  </a:lnTo>
                  <a:lnTo>
                    <a:pt x="2323948" y="1121227"/>
                  </a:lnTo>
                  <a:lnTo>
                    <a:pt x="2705494" y="1121227"/>
                  </a:lnTo>
                  <a:lnTo>
                    <a:pt x="2709913" y="1119915"/>
                  </a:lnTo>
                  <a:lnTo>
                    <a:pt x="2714305" y="1121227"/>
                  </a:lnTo>
                  <a:lnTo>
                    <a:pt x="2913583" y="1121227"/>
                  </a:lnTo>
                  <a:lnTo>
                    <a:pt x="3095851" y="1121227"/>
                  </a:lnTo>
                  <a:lnTo>
                    <a:pt x="3112861" y="1121227"/>
                  </a:lnTo>
                  <a:lnTo>
                    <a:pt x="3295129" y="1121227"/>
                  </a:lnTo>
                  <a:close/>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rgbClr val="01ACBE"/>
            </a:solidFill>
            <a:ln w="19050">
              <a:noFill/>
            </a:ln>
            <a:effectLst>
              <a:innerShdw blurRad="1016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 name="任意多边形 2">
              <a:extLst>
                <a:ext uri="{FF2B5EF4-FFF2-40B4-BE49-F238E27FC236}">
                  <a16:creationId xmlns:a16="http://schemas.microsoft.com/office/drawing/2014/main" id="{B5066BBE-4528-488F-A13D-10BDCDFDD973}"/>
                </a:ext>
              </a:extLst>
            </p:cNvPr>
            <p:cNvSpPr>
              <a:spLocks/>
            </p:cNvSpPr>
            <p:nvPr/>
          </p:nvSpPr>
          <p:spPr bwMode="auto">
            <a:xfrm rot="10800000">
              <a:off x="1064979" y="1975711"/>
              <a:ext cx="3147691" cy="1074074"/>
            </a:xfrm>
            <a:custGeom>
              <a:avLst/>
              <a:gdLst>
                <a:gd name="connsiteX0" fmla="*/ 3671470 w 4138458"/>
                <a:gd name="connsiteY0" fmla="*/ 1412149 h 1412149"/>
                <a:gd name="connsiteX1" fmla="*/ 3163470 w 4138458"/>
                <a:gd name="connsiteY1" fmla="*/ 1412149 h 1412149"/>
                <a:gd name="connsiteX2" fmla="*/ 3022552 w 4138458"/>
                <a:gd name="connsiteY2" fmla="*/ 1412149 h 1412149"/>
                <a:gd name="connsiteX3" fmla="*/ 2554799 w 4138458"/>
                <a:gd name="connsiteY3" fmla="*/ 1412149 h 1412149"/>
                <a:gd name="connsiteX4" fmla="*/ 2514552 w 4138458"/>
                <a:gd name="connsiteY4" fmla="*/ 1412149 h 1412149"/>
                <a:gd name="connsiteX5" fmla="*/ 2266137 w 4138458"/>
                <a:gd name="connsiteY5" fmla="*/ 1412149 h 1412149"/>
                <a:gd name="connsiteX6" fmla="*/ 1905881 w 4138458"/>
                <a:gd name="connsiteY6" fmla="*/ 1412149 h 1412149"/>
                <a:gd name="connsiteX7" fmla="*/ 1809866 w 4138458"/>
                <a:gd name="connsiteY7" fmla="*/ 1412149 h 1412149"/>
                <a:gd name="connsiteX8" fmla="*/ 1617219 w 4138458"/>
                <a:gd name="connsiteY8" fmla="*/ 1412149 h 1412149"/>
                <a:gd name="connsiteX9" fmla="*/ 1489857 w 4138458"/>
                <a:gd name="connsiteY9" fmla="*/ 1412149 h 1412149"/>
                <a:gd name="connsiteX10" fmla="*/ 1301866 w 4138458"/>
                <a:gd name="connsiteY10" fmla="*/ 1412149 h 1412149"/>
                <a:gd name="connsiteX11" fmla="*/ 1160948 w 4138458"/>
                <a:gd name="connsiteY11" fmla="*/ 1412149 h 1412149"/>
                <a:gd name="connsiteX12" fmla="*/ 1115038 w 4138458"/>
                <a:gd name="connsiteY12" fmla="*/ 1412149 h 1412149"/>
                <a:gd name="connsiteX13" fmla="*/ 840939 w 4138458"/>
                <a:gd name="connsiteY13" fmla="*/ 1412149 h 1412149"/>
                <a:gd name="connsiteX14" fmla="*/ 652948 w 4138458"/>
                <a:gd name="connsiteY14" fmla="*/ 1412149 h 1412149"/>
                <a:gd name="connsiteX15" fmla="*/ 466120 w 4138458"/>
                <a:gd name="connsiteY15" fmla="*/ 1412149 h 1412149"/>
                <a:gd name="connsiteX16" fmla="*/ 340972 w 4138458"/>
                <a:gd name="connsiteY16" fmla="*/ 1340266 h 1412149"/>
                <a:gd name="connsiteX17" fmla="*/ 16513 w 4138458"/>
                <a:gd name="connsiteY17" fmla="*/ 777957 h 1412149"/>
                <a:gd name="connsiteX18" fmla="*/ 16513 w 4138458"/>
                <a:gd name="connsiteY18" fmla="*/ 634192 h 1412149"/>
                <a:gd name="connsiteX19" fmla="*/ 340972 w 4138458"/>
                <a:gd name="connsiteY19" fmla="*/ 71883 h 1412149"/>
                <a:gd name="connsiteX20" fmla="*/ 466120 w 4138458"/>
                <a:gd name="connsiteY20" fmla="*/ 0 h 1412149"/>
                <a:gd name="connsiteX21" fmla="*/ 652948 w 4138458"/>
                <a:gd name="connsiteY21" fmla="*/ 0 h 1412149"/>
                <a:gd name="connsiteX22" fmla="*/ 680314 w 4138458"/>
                <a:gd name="connsiteY22" fmla="*/ 0 h 1412149"/>
                <a:gd name="connsiteX23" fmla="*/ 840939 w 4138458"/>
                <a:gd name="connsiteY23" fmla="*/ 0 h 1412149"/>
                <a:gd name="connsiteX24" fmla="*/ 841276 w 4138458"/>
                <a:gd name="connsiteY24" fmla="*/ 0 h 1412149"/>
                <a:gd name="connsiteX25" fmla="*/ 867142 w 4138458"/>
                <a:gd name="connsiteY25" fmla="*/ 0 h 1412149"/>
                <a:gd name="connsiteX26" fmla="*/ 956611 w 4138458"/>
                <a:gd name="connsiteY26" fmla="*/ 0 h 1412149"/>
                <a:gd name="connsiteX27" fmla="*/ 1028104 w 4138458"/>
                <a:gd name="connsiteY27" fmla="*/ 0 h 1412149"/>
                <a:gd name="connsiteX28" fmla="*/ 1033923 w 4138458"/>
                <a:gd name="connsiteY28" fmla="*/ 0 h 1412149"/>
                <a:gd name="connsiteX29" fmla="*/ 1055133 w 4138458"/>
                <a:gd name="connsiteY29" fmla="*/ 0 h 1412149"/>
                <a:gd name="connsiteX30" fmla="*/ 1080817 w 4138458"/>
                <a:gd name="connsiteY30" fmla="*/ 0 h 1412149"/>
                <a:gd name="connsiteX31" fmla="*/ 1115038 w 4138458"/>
                <a:gd name="connsiteY31" fmla="*/ 0 h 1412149"/>
                <a:gd name="connsiteX32" fmla="*/ 1143439 w 4138458"/>
                <a:gd name="connsiteY32" fmla="*/ 0 h 1412149"/>
                <a:gd name="connsiteX33" fmla="*/ 1160948 w 4138458"/>
                <a:gd name="connsiteY33" fmla="*/ 0 h 1412149"/>
                <a:gd name="connsiteX34" fmla="*/ 1216095 w 4138458"/>
                <a:gd name="connsiteY34" fmla="*/ 0 h 1412149"/>
                <a:gd name="connsiteX35" fmla="*/ 1220751 w 4138458"/>
                <a:gd name="connsiteY35" fmla="*/ 0 h 1412149"/>
                <a:gd name="connsiteX36" fmla="*/ 1267645 w 4138458"/>
                <a:gd name="connsiteY36" fmla="*/ 0 h 1412149"/>
                <a:gd name="connsiteX37" fmla="*/ 1291726 w 4138458"/>
                <a:gd name="connsiteY37" fmla="*/ 0 h 1412149"/>
                <a:gd name="connsiteX38" fmla="*/ 1301866 w 4138458"/>
                <a:gd name="connsiteY38" fmla="*/ 0 h 1412149"/>
                <a:gd name="connsiteX39" fmla="*/ 1331430 w 4138458"/>
                <a:gd name="connsiteY39" fmla="*/ 0 h 1412149"/>
                <a:gd name="connsiteX40" fmla="*/ 1375142 w 4138458"/>
                <a:gd name="connsiteY40" fmla="*/ 0 h 1412149"/>
                <a:gd name="connsiteX41" fmla="*/ 1408742 w 4138458"/>
                <a:gd name="connsiteY41" fmla="*/ 0 h 1412149"/>
                <a:gd name="connsiteX42" fmla="*/ 1455636 w 4138458"/>
                <a:gd name="connsiteY42" fmla="*/ 0 h 1412149"/>
                <a:gd name="connsiteX43" fmla="*/ 1479717 w 4138458"/>
                <a:gd name="connsiteY43" fmla="*/ 0 h 1412149"/>
                <a:gd name="connsiteX44" fmla="*/ 1489857 w 4138458"/>
                <a:gd name="connsiteY44" fmla="*/ 0 h 1412149"/>
                <a:gd name="connsiteX45" fmla="*/ 1536104 w 4138458"/>
                <a:gd name="connsiteY45" fmla="*/ 0 h 1412149"/>
                <a:gd name="connsiteX46" fmla="*/ 1617219 w 4138458"/>
                <a:gd name="connsiteY46" fmla="*/ 0 h 1412149"/>
                <a:gd name="connsiteX47" fmla="*/ 1651439 w 4138458"/>
                <a:gd name="connsiteY47" fmla="*/ 0 h 1412149"/>
                <a:gd name="connsiteX48" fmla="*/ 1728751 w 4138458"/>
                <a:gd name="connsiteY48" fmla="*/ 0 h 1412149"/>
                <a:gd name="connsiteX49" fmla="*/ 1775645 w 4138458"/>
                <a:gd name="connsiteY49" fmla="*/ 0 h 1412149"/>
                <a:gd name="connsiteX50" fmla="*/ 1799726 w 4138458"/>
                <a:gd name="connsiteY50" fmla="*/ 0 h 1412149"/>
                <a:gd name="connsiteX51" fmla="*/ 1809866 w 4138458"/>
                <a:gd name="connsiteY51" fmla="*/ 0 h 1412149"/>
                <a:gd name="connsiteX52" fmla="*/ 1831413 w 4138458"/>
                <a:gd name="connsiteY52" fmla="*/ 0 h 1412149"/>
                <a:gd name="connsiteX53" fmla="*/ 1905881 w 4138458"/>
                <a:gd name="connsiteY53" fmla="*/ 0 h 1412149"/>
                <a:gd name="connsiteX54" fmla="*/ 1992375 w 4138458"/>
                <a:gd name="connsiteY54" fmla="*/ 0 h 1412149"/>
                <a:gd name="connsiteX55" fmla="*/ 2107709 w 4138458"/>
                <a:gd name="connsiteY55" fmla="*/ 0 h 1412149"/>
                <a:gd name="connsiteX56" fmla="*/ 2120075 w 4138458"/>
                <a:gd name="connsiteY56" fmla="*/ 0 h 1412149"/>
                <a:gd name="connsiteX57" fmla="*/ 2185022 w 4138458"/>
                <a:gd name="connsiteY57" fmla="*/ 0 h 1412149"/>
                <a:gd name="connsiteX58" fmla="*/ 2231916 w 4138458"/>
                <a:gd name="connsiteY58" fmla="*/ 0 h 1412149"/>
                <a:gd name="connsiteX59" fmla="*/ 2255997 w 4138458"/>
                <a:gd name="connsiteY59" fmla="*/ 0 h 1412149"/>
                <a:gd name="connsiteX60" fmla="*/ 2266137 w 4138458"/>
                <a:gd name="connsiteY60" fmla="*/ 0 h 1412149"/>
                <a:gd name="connsiteX61" fmla="*/ 2281036 w 4138458"/>
                <a:gd name="connsiteY61" fmla="*/ 0 h 1412149"/>
                <a:gd name="connsiteX62" fmla="*/ 2473684 w 4138458"/>
                <a:gd name="connsiteY62" fmla="*/ 0 h 1412149"/>
                <a:gd name="connsiteX63" fmla="*/ 2514552 w 4138458"/>
                <a:gd name="connsiteY63" fmla="*/ 0 h 1412149"/>
                <a:gd name="connsiteX64" fmla="*/ 2520578 w 4138458"/>
                <a:gd name="connsiteY64" fmla="*/ 0 h 1412149"/>
                <a:gd name="connsiteX65" fmla="*/ 2544659 w 4138458"/>
                <a:gd name="connsiteY65" fmla="*/ 0 h 1412149"/>
                <a:gd name="connsiteX66" fmla="*/ 2554799 w 4138458"/>
                <a:gd name="connsiteY66" fmla="*/ 0 h 1412149"/>
                <a:gd name="connsiteX67" fmla="*/ 2680485 w 4138458"/>
                <a:gd name="connsiteY67" fmla="*/ 0 h 1412149"/>
                <a:gd name="connsiteX68" fmla="*/ 3005042 w 4138458"/>
                <a:gd name="connsiteY68" fmla="*/ 0 h 1412149"/>
                <a:gd name="connsiteX69" fmla="*/ 3022552 w 4138458"/>
                <a:gd name="connsiteY69" fmla="*/ 0 h 1412149"/>
                <a:gd name="connsiteX70" fmla="*/ 3082355 w 4138458"/>
                <a:gd name="connsiteY70" fmla="*/ 0 h 1412149"/>
                <a:gd name="connsiteX71" fmla="*/ 3129249 w 4138458"/>
                <a:gd name="connsiteY71" fmla="*/ 0 h 1412149"/>
                <a:gd name="connsiteX72" fmla="*/ 3153330 w 4138458"/>
                <a:gd name="connsiteY72" fmla="*/ 0 h 1412149"/>
                <a:gd name="connsiteX73" fmla="*/ 3163470 w 4138458"/>
                <a:gd name="connsiteY73" fmla="*/ 0 h 1412149"/>
                <a:gd name="connsiteX74" fmla="*/ 3236746 w 4138458"/>
                <a:gd name="connsiteY74" fmla="*/ 0 h 1412149"/>
                <a:gd name="connsiteX75" fmla="*/ 3671470 w 4138458"/>
                <a:gd name="connsiteY75" fmla="*/ 0 h 1412149"/>
                <a:gd name="connsiteX76" fmla="*/ 3796617 w 4138458"/>
                <a:gd name="connsiteY76" fmla="*/ 71883 h 1412149"/>
                <a:gd name="connsiteX77" fmla="*/ 4121076 w 4138458"/>
                <a:gd name="connsiteY77" fmla="*/ 634192 h 1412149"/>
                <a:gd name="connsiteX78" fmla="*/ 4121076 w 4138458"/>
                <a:gd name="connsiteY78" fmla="*/ 777957 h 1412149"/>
                <a:gd name="connsiteX79" fmla="*/ 3796617 w 4138458"/>
                <a:gd name="connsiteY79" fmla="*/ 1340266 h 1412149"/>
                <a:gd name="connsiteX80" fmla="*/ 3671470 w 4138458"/>
                <a:gd name="connsiteY80"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8458" h="1412149">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chemeClr val="bg1">
                <a:alpha val="0"/>
              </a:schemeClr>
            </a:solidFill>
            <a:ln w="38100">
              <a:gradFill flip="none" rotWithShape="1">
                <a:gsLst>
                  <a:gs pos="0">
                    <a:srgbClr val="F9F9F9"/>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3">
              <a:extLst>
                <a:ext uri="{FF2B5EF4-FFF2-40B4-BE49-F238E27FC236}">
                  <a16:creationId xmlns:a16="http://schemas.microsoft.com/office/drawing/2014/main" id="{1A549216-E923-411C-9E5D-09A243C581C1}"/>
                </a:ext>
              </a:extLst>
            </p:cNvPr>
            <p:cNvSpPr>
              <a:spLocks/>
            </p:cNvSpPr>
            <p:nvPr/>
          </p:nvSpPr>
          <p:spPr bwMode="auto">
            <a:xfrm rot="10800000">
              <a:off x="1348136" y="2196985"/>
              <a:ext cx="2581375" cy="631527"/>
            </a:xfrm>
            <a:custGeom>
              <a:avLst/>
              <a:gdLst>
                <a:gd name="connsiteX0" fmla="*/ 3119312 w 3393888"/>
                <a:gd name="connsiteY0" fmla="*/ 830306 h 830306"/>
                <a:gd name="connsiteX1" fmla="*/ 2920034 w 3393888"/>
                <a:gd name="connsiteY1" fmla="*/ 830306 h 830306"/>
                <a:gd name="connsiteX2" fmla="*/ 2737766 w 3393888"/>
                <a:gd name="connsiteY2" fmla="*/ 830306 h 830306"/>
                <a:gd name="connsiteX3" fmla="*/ 2720756 w 3393888"/>
                <a:gd name="connsiteY3" fmla="*/ 830306 h 830306"/>
                <a:gd name="connsiteX4" fmla="*/ 2538488 w 3393888"/>
                <a:gd name="connsiteY4" fmla="*/ 830306 h 830306"/>
                <a:gd name="connsiteX5" fmla="*/ 2339210 w 3393888"/>
                <a:gd name="connsiteY5" fmla="*/ 830306 h 830306"/>
                <a:gd name="connsiteX6" fmla="*/ 2334818 w 3393888"/>
                <a:gd name="connsiteY6" fmla="*/ 828994 h 830306"/>
                <a:gd name="connsiteX7" fmla="*/ 2330399 w 3393888"/>
                <a:gd name="connsiteY7" fmla="*/ 830306 h 830306"/>
                <a:gd name="connsiteX8" fmla="*/ 1948853 w 3393888"/>
                <a:gd name="connsiteY8" fmla="*/ 830306 h 830306"/>
                <a:gd name="connsiteX9" fmla="*/ 1944461 w 3393888"/>
                <a:gd name="connsiteY9" fmla="*/ 828994 h 830306"/>
                <a:gd name="connsiteX10" fmla="*/ 1940042 w 3393888"/>
                <a:gd name="connsiteY10" fmla="*/ 830306 h 830306"/>
                <a:gd name="connsiteX11" fmla="*/ 1580314 w 3393888"/>
                <a:gd name="connsiteY11" fmla="*/ 830306 h 830306"/>
                <a:gd name="connsiteX12" fmla="*/ 1558496 w 3393888"/>
                <a:gd name="connsiteY12" fmla="*/ 830306 h 830306"/>
                <a:gd name="connsiteX13" fmla="*/ 1291762 w 3393888"/>
                <a:gd name="connsiteY13" fmla="*/ 830306 h 830306"/>
                <a:gd name="connsiteX14" fmla="*/ 1198768 w 3393888"/>
                <a:gd name="connsiteY14" fmla="*/ 830306 h 830306"/>
                <a:gd name="connsiteX15" fmla="*/ 1133844 w 3393888"/>
                <a:gd name="connsiteY15" fmla="*/ 830306 h 830306"/>
                <a:gd name="connsiteX16" fmla="*/ 910216 w 3393888"/>
                <a:gd name="connsiteY16" fmla="*/ 830306 h 830306"/>
                <a:gd name="connsiteX17" fmla="*/ 798379 w 3393888"/>
                <a:gd name="connsiteY17" fmla="*/ 830306 h 830306"/>
                <a:gd name="connsiteX18" fmla="*/ 752298 w 3393888"/>
                <a:gd name="connsiteY18" fmla="*/ 830306 h 830306"/>
                <a:gd name="connsiteX19" fmla="*/ 655613 w 3393888"/>
                <a:gd name="connsiteY19" fmla="*/ 830306 h 830306"/>
                <a:gd name="connsiteX20" fmla="*/ 416833 w 3393888"/>
                <a:gd name="connsiteY20" fmla="*/ 830306 h 830306"/>
                <a:gd name="connsiteX21" fmla="*/ 274067 w 3393888"/>
                <a:gd name="connsiteY21" fmla="*/ 830306 h 830306"/>
                <a:gd name="connsiteX22" fmla="*/ 200483 w 3393888"/>
                <a:gd name="connsiteY22" fmla="*/ 788041 h 830306"/>
                <a:gd name="connsiteX23" fmla="*/ 9710 w 3393888"/>
                <a:gd name="connsiteY23" fmla="*/ 457418 h 830306"/>
                <a:gd name="connsiteX24" fmla="*/ 9710 w 3393888"/>
                <a:gd name="connsiteY24" fmla="*/ 372888 h 830306"/>
                <a:gd name="connsiteX25" fmla="*/ 200483 w 3393888"/>
                <a:gd name="connsiteY25" fmla="*/ 42265 h 830306"/>
                <a:gd name="connsiteX26" fmla="*/ 274067 w 3393888"/>
                <a:gd name="connsiteY26" fmla="*/ 0 h 830306"/>
                <a:gd name="connsiteX27" fmla="*/ 400007 w 3393888"/>
                <a:gd name="connsiteY27" fmla="*/ 0 h 830306"/>
                <a:gd name="connsiteX28" fmla="*/ 416833 w 3393888"/>
                <a:gd name="connsiteY28" fmla="*/ 0 h 830306"/>
                <a:gd name="connsiteX29" fmla="*/ 494648 w 3393888"/>
                <a:gd name="connsiteY29" fmla="*/ 0 h 830306"/>
                <a:gd name="connsiteX30" fmla="*/ 542773 w 3393888"/>
                <a:gd name="connsiteY30" fmla="*/ 0 h 830306"/>
                <a:gd name="connsiteX31" fmla="*/ 607920 w 3393888"/>
                <a:gd name="connsiteY31" fmla="*/ 0 h 830306"/>
                <a:gd name="connsiteX32" fmla="*/ 637414 w 3393888"/>
                <a:gd name="connsiteY32" fmla="*/ 0 h 830306"/>
                <a:gd name="connsiteX33" fmla="*/ 649651 w 3393888"/>
                <a:gd name="connsiteY33" fmla="*/ 0 h 830306"/>
                <a:gd name="connsiteX34" fmla="*/ 655613 w 3393888"/>
                <a:gd name="connsiteY34" fmla="*/ 0 h 830306"/>
                <a:gd name="connsiteX35" fmla="*/ 750685 w 3393888"/>
                <a:gd name="connsiteY35" fmla="*/ 0 h 830306"/>
                <a:gd name="connsiteX36" fmla="*/ 752298 w 3393888"/>
                <a:gd name="connsiteY36" fmla="*/ 0 h 830306"/>
                <a:gd name="connsiteX37" fmla="*/ 792417 w 3393888"/>
                <a:gd name="connsiteY37" fmla="*/ 0 h 830306"/>
                <a:gd name="connsiteX38" fmla="*/ 798379 w 3393888"/>
                <a:gd name="connsiteY38" fmla="*/ 0 h 830306"/>
                <a:gd name="connsiteX39" fmla="*/ 878238 w 3393888"/>
                <a:gd name="connsiteY39" fmla="*/ 0 h 830306"/>
                <a:gd name="connsiteX40" fmla="*/ 910216 w 3393888"/>
                <a:gd name="connsiteY40" fmla="*/ 0 h 830306"/>
                <a:gd name="connsiteX41" fmla="*/ 972879 w 3393888"/>
                <a:gd name="connsiteY41" fmla="*/ 0 h 830306"/>
                <a:gd name="connsiteX42" fmla="*/ 1036156 w 3393888"/>
                <a:gd name="connsiteY42" fmla="*/ 0 h 830306"/>
                <a:gd name="connsiteX43" fmla="*/ 1086151 w 3393888"/>
                <a:gd name="connsiteY43" fmla="*/ 0 h 830306"/>
                <a:gd name="connsiteX44" fmla="*/ 1127882 w 3393888"/>
                <a:gd name="connsiteY44" fmla="*/ 0 h 830306"/>
                <a:gd name="connsiteX45" fmla="*/ 1130797 w 3393888"/>
                <a:gd name="connsiteY45" fmla="*/ 0 h 830306"/>
                <a:gd name="connsiteX46" fmla="*/ 1133844 w 3393888"/>
                <a:gd name="connsiteY46" fmla="*/ 0 h 830306"/>
                <a:gd name="connsiteX47" fmla="*/ 1198768 w 3393888"/>
                <a:gd name="connsiteY47" fmla="*/ 0 h 830306"/>
                <a:gd name="connsiteX48" fmla="*/ 1244068 w 3393888"/>
                <a:gd name="connsiteY48" fmla="*/ 0 h 830306"/>
                <a:gd name="connsiteX49" fmla="*/ 1285800 w 3393888"/>
                <a:gd name="connsiteY49" fmla="*/ 0 h 830306"/>
                <a:gd name="connsiteX50" fmla="*/ 1291762 w 3393888"/>
                <a:gd name="connsiteY50" fmla="*/ 0 h 830306"/>
                <a:gd name="connsiteX51" fmla="*/ 1324708 w 3393888"/>
                <a:gd name="connsiteY51" fmla="*/ 0 h 830306"/>
                <a:gd name="connsiteX52" fmla="*/ 1532621 w 3393888"/>
                <a:gd name="connsiteY52" fmla="*/ 0 h 830306"/>
                <a:gd name="connsiteX53" fmla="*/ 1558496 w 3393888"/>
                <a:gd name="connsiteY53" fmla="*/ 0 h 830306"/>
                <a:gd name="connsiteX54" fmla="*/ 1574352 w 3393888"/>
                <a:gd name="connsiteY54" fmla="*/ 0 h 830306"/>
                <a:gd name="connsiteX55" fmla="*/ 1580314 w 3393888"/>
                <a:gd name="connsiteY55" fmla="*/ 0 h 830306"/>
                <a:gd name="connsiteX56" fmla="*/ 1684436 w 3393888"/>
                <a:gd name="connsiteY56" fmla="*/ 0 h 830306"/>
                <a:gd name="connsiteX57" fmla="*/ 1940042 w 3393888"/>
                <a:gd name="connsiteY57" fmla="*/ 0 h 830306"/>
                <a:gd name="connsiteX58" fmla="*/ 1944461 w 3393888"/>
                <a:gd name="connsiteY58" fmla="*/ 1312 h 830306"/>
                <a:gd name="connsiteX59" fmla="*/ 1948853 w 3393888"/>
                <a:gd name="connsiteY59" fmla="*/ 0 h 830306"/>
                <a:gd name="connsiteX60" fmla="*/ 2330399 w 3393888"/>
                <a:gd name="connsiteY60" fmla="*/ 0 h 830306"/>
                <a:gd name="connsiteX61" fmla="*/ 2334818 w 3393888"/>
                <a:gd name="connsiteY61" fmla="*/ 1312 h 830306"/>
                <a:gd name="connsiteX62" fmla="*/ 2339210 w 3393888"/>
                <a:gd name="connsiteY62" fmla="*/ 0 h 830306"/>
                <a:gd name="connsiteX63" fmla="*/ 2465150 w 3393888"/>
                <a:gd name="connsiteY63" fmla="*/ 0 h 830306"/>
                <a:gd name="connsiteX64" fmla="*/ 2538488 w 3393888"/>
                <a:gd name="connsiteY64" fmla="*/ 0 h 830306"/>
                <a:gd name="connsiteX65" fmla="*/ 2559791 w 3393888"/>
                <a:gd name="connsiteY65" fmla="*/ 0 h 830306"/>
                <a:gd name="connsiteX66" fmla="*/ 2664428 w 3393888"/>
                <a:gd name="connsiteY66" fmla="*/ 0 h 830306"/>
                <a:gd name="connsiteX67" fmla="*/ 2673062 w 3393888"/>
                <a:gd name="connsiteY67" fmla="*/ 0 h 830306"/>
                <a:gd name="connsiteX68" fmla="*/ 2714794 w 3393888"/>
                <a:gd name="connsiteY68" fmla="*/ 0 h 830306"/>
                <a:gd name="connsiteX69" fmla="*/ 2720756 w 3393888"/>
                <a:gd name="connsiteY69" fmla="*/ 0 h 830306"/>
                <a:gd name="connsiteX70" fmla="*/ 2737766 w 3393888"/>
                <a:gd name="connsiteY70" fmla="*/ 0 h 830306"/>
                <a:gd name="connsiteX71" fmla="*/ 2759069 w 3393888"/>
                <a:gd name="connsiteY71" fmla="*/ 0 h 830306"/>
                <a:gd name="connsiteX72" fmla="*/ 2863706 w 3393888"/>
                <a:gd name="connsiteY72" fmla="*/ 0 h 830306"/>
                <a:gd name="connsiteX73" fmla="*/ 2872340 w 3393888"/>
                <a:gd name="connsiteY73" fmla="*/ 0 h 830306"/>
                <a:gd name="connsiteX74" fmla="*/ 2914072 w 3393888"/>
                <a:gd name="connsiteY74" fmla="*/ 0 h 830306"/>
                <a:gd name="connsiteX75" fmla="*/ 2920034 w 3393888"/>
                <a:gd name="connsiteY75" fmla="*/ 0 h 830306"/>
                <a:gd name="connsiteX76" fmla="*/ 2958347 w 3393888"/>
                <a:gd name="connsiteY76" fmla="*/ 0 h 830306"/>
                <a:gd name="connsiteX77" fmla="*/ 3119312 w 3393888"/>
                <a:gd name="connsiteY77" fmla="*/ 0 h 830306"/>
                <a:gd name="connsiteX78" fmla="*/ 3192896 w 3393888"/>
                <a:gd name="connsiteY78" fmla="*/ 42265 h 830306"/>
                <a:gd name="connsiteX79" fmla="*/ 3383669 w 3393888"/>
                <a:gd name="connsiteY79" fmla="*/ 372888 h 830306"/>
                <a:gd name="connsiteX80" fmla="*/ 3383669 w 3393888"/>
                <a:gd name="connsiteY80" fmla="*/ 457418 h 830306"/>
                <a:gd name="connsiteX81" fmla="*/ 3192896 w 3393888"/>
                <a:gd name="connsiteY81" fmla="*/ 788041 h 830306"/>
                <a:gd name="connsiteX82" fmla="*/ 3119312 w 3393888"/>
                <a:gd name="connsiteY82" fmla="*/ 830306 h 8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393888" h="830306">
                  <a:moveTo>
                    <a:pt x="3119312" y="830306"/>
                  </a:moveTo>
                  <a:lnTo>
                    <a:pt x="2920034" y="830306"/>
                  </a:lnTo>
                  <a:lnTo>
                    <a:pt x="2737766" y="830306"/>
                  </a:lnTo>
                  <a:lnTo>
                    <a:pt x="2720756" y="830306"/>
                  </a:lnTo>
                  <a:lnTo>
                    <a:pt x="2538488" y="830306"/>
                  </a:lnTo>
                  <a:lnTo>
                    <a:pt x="2339210" y="830306"/>
                  </a:lnTo>
                  <a:lnTo>
                    <a:pt x="2334818" y="828994"/>
                  </a:lnTo>
                  <a:lnTo>
                    <a:pt x="2330399" y="830306"/>
                  </a:lnTo>
                  <a:lnTo>
                    <a:pt x="1948853" y="830306"/>
                  </a:lnTo>
                  <a:lnTo>
                    <a:pt x="1944461" y="828994"/>
                  </a:lnTo>
                  <a:lnTo>
                    <a:pt x="1940042" y="830306"/>
                  </a:lnTo>
                  <a:lnTo>
                    <a:pt x="1580314" y="830306"/>
                  </a:lnTo>
                  <a:lnTo>
                    <a:pt x="1558496" y="830306"/>
                  </a:lnTo>
                  <a:lnTo>
                    <a:pt x="1291762" y="830306"/>
                  </a:lnTo>
                  <a:lnTo>
                    <a:pt x="1198768" y="830306"/>
                  </a:lnTo>
                  <a:lnTo>
                    <a:pt x="1133844" y="830306"/>
                  </a:lnTo>
                  <a:lnTo>
                    <a:pt x="910216" y="830306"/>
                  </a:lnTo>
                  <a:lnTo>
                    <a:pt x="798379" y="830306"/>
                  </a:lnTo>
                  <a:lnTo>
                    <a:pt x="752298" y="830306"/>
                  </a:lnTo>
                  <a:lnTo>
                    <a:pt x="655613" y="830306"/>
                  </a:lnTo>
                  <a:lnTo>
                    <a:pt x="416833" y="830306"/>
                  </a:lnTo>
                  <a:lnTo>
                    <a:pt x="274067" y="830306"/>
                  </a:lnTo>
                  <a:cubicBezTo>
                    <a:pt x="247495" y="830306"/>
                    <a:pt x="214109" y="811219"/>
                    <a:pt x="200483" y="788041"/>
                  </a:cubicBezTo>
                  <a:cubicBezTo>
                    <a:pt x="9710" y="457418"/>
                    <a:pt x="9710" y="457418"/>
                    <a:pt x="9710" y="457418"/>
                  </a:cubicBezTo>
                  <a:cubicBezTo>
                    <a:pt x="-3236" y="434241"/>
                    <a:pt x="-3236" y="396066"/>
                    <a:pt x="9710" y="372888"/>
                  </a:cubicBezTo>
                  <a:cubicBezTo>
                    <a:pt x="200483" y="42265"/>
                    <a:pt x="200483" y="42265"/>
                    <a:pt x="200483" y="42265"/>
                  </a:cubicBezTo>
                  <a:cubicBezTo>
                    <a:pt x="214109" y="19088"/>
                    <a:pt x="247495" y="0"/>
                    <a:pt x="274067" y="0"/>
                  </a:cubicBezTo>
                  <a:cubicBezTo>
                    <a:pt x="321760" y="0"/>
                    <a:pt x="363492" y="0"/>
                    <a:pt x="400007" y="0"/>
                  </a:cubicBezTo>
                  <a:lnTo>
                    <a:pt x="416833" y="0"/>
                  </a:lnTo>
                  <a:lnTo>
                    <a:pt x="494648" y="0"/>
                  </a:lnTo>
                  <a:lnTo>
                    <a:pt x="542773" y="0"/>
                  </a:lnTo>
                  <a:lnTo>
                    <a:pt x="607920" y="0"/>
                  </a:lnTo>
                  <a:lnTo>
                    <a:pt x="637414" y="0"/>
                  </a:lnTo>
                  <a:lnTo>
                    <a:pt x="649651" y="0"/>
                  </a:lnTo>
                  <a:cubicBezTo>
                    <a:pt x="655613" y="0"/>
                    <a:pt x="655613" y="0"/>
                    <a:pt x="655613" y="0"/>
                  </a:cubicBezTo>
                  <a:lnTo>
                    <a:pt x="750685" y="0"/>
                  </a:lnTo>
                  <a:lnTo>
                    <a:pt x="752298" y="0"/>
                  </a:lnTo>
                  <a:lnTo>
                    <a:pt x="792417" y="0"/>
                  </a:lnTo>
                  <a:lnTo>
                    <a:pt x="798379" y="0"/>
                  </a:lnTo>
                  <a:lnTo>
                    <a:pt x="878238" y="0"/>
                  </a:lnTo>
                  <a:lnTo>
                    <a:pt x="910216" y="0"/>
                  </a:lnTo>
                  <a:lnTo>
                    <a:pt x="972879" y="0"/>
                  </a:lnTo>
                  <a:lnTo>
                    <a:pt x="1036156" y="0"/>
                  </a:lnTo>
                  <a:lnTo>
                    <a:pt x="1086151" y="0"/>
                  </a:lnTo>
                  <a:lnTo>
                    <a:pt x="1127882" y="0"/>
                  </a:lnTo>
                  <a:lnTo>
                    <a:pt x="1130797" y="0"/>
                  </a:lnTo>
                  <a:lnTo>
                    <a:pt x="1133844" y="0"/>
                  </a:lnTo>
                  <a:lnTo>
                    <a:pt x="1198768" y="0"/>
                  </a:lnTo>
                  <a:lnTo>
                    <a:pt x="1244068" y="0"/>
                  </a:lnTo>
                  <a:lnTo>
                    <a:pt x="1285800" y="0"/>
                  </a:lnTo>
                  <a:lnTo>
                    <a:pt x="1291762" y="0"/>
                  </a:lnTo>
                  <a:lnTo>
                    <a:pt x="1324708" y="0"/>
                  </a:lnTo>
                  <a:cubicBezTo>
                    <a:pt x="1434253" y="0"/>
                    <a:pt x="1496851" y="0"/>
                    <a:pt x="1532621" y="0"/>
                  </a:cubicBezTo>
                  <a:lnTo>
                    <a:pt x="1558496" y="0"/>
                  </a:lnTo>
                  <a:lnTo>
                    <a:pt x="1574352" y="0"/>
                  </a:lnTo>
                  <a:lnTo>
                    <a:pt x="1580314" y="0"/>
                  </a:lnTo>
                  <a:lnTo>
                    <a:pt x="1684436" y="0"/>
                  </a:lnTo>
                  <a:cubicBezTo>
                    <a:pt x="1940042" y="0"/>
                    <a:pt x="1940042" y="0"/>
                    <a:pt x="1940042" y="0"/>
                  </a:cubicBezTo>
                  <a:lnTo>
                    <a:pt x="1944461" y="1312"/>
                  </a:lnTo>
                  <a:lnTo>
                    <a:pt x="1948853" y="0"/>
                  </a:lnTo>
                  <a:cubicBezTo>
                    <a:pt x="2330399" y="0"/>
                    <a:pt x="2330399" y="0"/>
                    <a:pt x="2330399" y="0"/>
                  </a:cubicBezTo>
                  <a:lnTo>
                    <a:pt x="2334818" y="1312"/>
                  </a:lnTo>
                  <a:lnTo>
                    <a:pt x="2339210" y="0"/>
                  </a:lnTo>
                  <a:cubicBezTo>
                    <a:pt x="2386903" y="0"/>
                    <a:pt x="2428635" y="0"/>
                    <a:pt x="2465150" y="0"/>
                  </a:cubicBezTo>
                  <a:lnTo>
                    <a:pt x="2538488" y="0"/>
                  </a:lnTo>
                  <a:lnTo>
                    <a:pt x="2559791" y="0"/>
                  </a:lnTo>
                  <a:lnTo>
                    <a:pt x="2664428" y="0"/>
                  </a:lnTo>
                  <a:lnTo>
                    <a:pt x="2673062" y="0"/>
                  </a:lnTo>
                  <a:lnTo>
                    <a:pt x="2714794" y="0"/>
                  </a:lnTo>
                  <a:lnTo>
                    <a:pt x="2720756" y="0"/>
                  </a:lnTo>
                  <a:lnTo>
                    <a:pt x="2737766" y="0"/>
                  </a:lnTo>
                  <a:lnTo>
                    <a:pt x="2759069" y="0"/>
                  </a:lnTo>
                  <a:lnTo>
                    <a:pt x="2863706" y="0"/>
                  </a:lnTo>
                  <a:lnTo>
                    <a:pt x="2872340" y="0"/>
                  </a:lnTo>
                  <a:lnTo>
                    <a:pt x="2914072" y="0"/>
                  </a:lnTo>
                  <a:lnTo>
                    <a:pt x="2920034" y="0"/>
                  </a:lnTo>
                  <a:lnTo>
                    <a:pt x="2958347" y="0"/>
                  </a:lnTo>
                  <a:cubicBezTo>
                    <a:pt x="3119312" y="0"/>
                    <a:pt x="3119312" y="0"/>
                    <a:pt x="3119312" y="0"/>
                  </a:cubicBezTo>
                  <a:cubicBezTo>
                    <a:pt x="3146565" y="0"/>
                    <a:pt x="3179269" y="19088"/>
                    <a:pt x="3192896" y="42265"/>
                  </a:cubicBezTo>
                  <a:cubicBezTo>
                    <a:pt x="3383669" y="372888"/>
                    <a:pt x="3383669" y="372888"/>
                    <a:pt x="3383669" y="372888"/>
                  </a:cubicBezTo>
                  <a:cubicBezTo>
                    <a:pt x="3397295" y="396066"/>
                    <a:pt x="3397295" y="434241"/>
                    <a:pt x="3383669" y="457418"/>
                  </a:cubicBezTo>
                  <a:cubicBezTo>
                    <a:pt x="3192896" y="788041"/>
                    <a:pt x="3192896" y="788041"/>
                    <a:pt x="3192896" y="788041"/>
                  </a:cubicBezTo>
                  <a:cubicBezTo>
                    <a:pt x="3179269" y="811219"/>
                    <a:pt x="3146565" y="830306"/>
                    <a:pt x="3119312" y="830306"/>
                  </a:cubicBezTo>
                  <a:close/>
                </a:path>
              </a:pathLst>
            </a:custGeom>
            <a:solidFill>
              <a:schemeClr val="bg1">
                <a:alpha val="0"/>
              </a:schemeClr>
            </a:solidFill>
            <a:ln w="38100">
              <a:gradFill flip="none" rotWithShape="1">
                <a:gsLst>
                  <a:gs pos="100000">
                    <a:schemeClr val="bg1"/>
                  </a:gs>
                  <a:gs pos="0">
                    <a:srgbClr val="B6B6B6"/>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7" name="组合 6">
            <a:extLst>
              <a:ext uri="{FF2B5EF4-FFF2-40B4-BE49-F238E27FC236}">
                <a16:creationId xmlns:a16="http://schemas.microsoft.com/office/drawing/2014/main" id="{A2374A8C-B89C-4514-9D02-C47296CDB35F}"/>
              </a:ext>
            </a:extLst>
          </p:cNvPr>
          <p:cNvGrpSpPr/>
          <p:nvPr/>
        </p:nvGrpSpPr>
        <p:grpSpPr>
          <a:xfrm>
            <a:off x="2077609" y="1557225"/>
            <a:ext cx="2138555" cy="1906599"/>
            <a:chOff x="2077338" y="1557586"/>
            <a:chExt cx="2138277" cy="1907040"/>
          </a:xfrm>
        </p:grpSpPr>
        <p:sp>
          <p:nvSpPr>
            <p:cNvPr id="8" name="任意多边形 4">
              <a:extLst>
                <a:ext uri="{FF2B5EF4-FFF2-40B4-BE49-F238E27FC236}">
                  <a16:creationId xmlns:a16="http://schemas.microsoft.com/office/drawing/2014/main" id="{42FC95FE-A0AB-499D-AB52-B7FEAB4599EA}"/>
                </a:ext>
              </a:extLst>
            </p:cNvPr>
            <p:cNvSpPr>
              <a:spLocks/>
            </p:cNvSpPr>
            <p:nvPr/>
          </p:nvSpPr>
          <p:spPr bwMode="auto">
            <a:xfrm rot="10800000">
              <a:off x="2082168" y="1557586"/>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100000">
                  <a:schemeClr val="bg1">
                    <a:lumMod val="95000"/>
                  </a:schemeClr>
                </a:gs>
                <a:gs pos="0">
                  <a:schemeClr val="bg1">
                    <a:lumMod val="85000"/>
                  </a:schemeClr>
                </a:gs>
              </a:gsLst>
              <a:lin ang="2700000" scaled="1"/>
            </a:gradFill>
            <a:ln w="19050">
              <a:noFill/>
            </a:ln>
            <a:effectLst>
              <a:outerShdw blurRad="1524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 name="Freeform 5">
              <a:extLst>
                <a:ext uri="{FF2B5EF4-FFF2-40B4-BE49-F238E27FC236}">
                  <a16:creationId xmlns:a16="http://schemas.microsoft.com/office/drawing/2014/main" id="{3423BAB6-D713-4BD1-B9CC-834588063B2D}"/>
                </a:ext>
              </a:extLst>
            </p:cNvPr>
            <p:cNvSpPr>
              <a:spLocks/>
            </p:cNvSpPr>
            <p:nvPr/>
          </p:nvSpPr>
          <p:spPr bwMode="auto">
            <a:xfrm rot="10800000">
              <a:off x="2077338" y="1569492"/>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6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Freeform 5">
              <a:extLst>
                <a:ext uri="{FF2B5EF4-FFF2-40B4-BE49-F238E27FC236}">
                  <a16:creationId xmlns:a16="http://schemas.microsoft.com/office/drawing/2014/main" id="{15822218-4819-4974-A7CB-B0C68E5239FD}"/>
                </a:ext>
              </a:extLst>
            </p:cNvPr>
            <p:cNvSpPr>
              <a:spLocks/>
            </p:cNvSpPr>
            <p:nvPr/>
          </p:nvSpPr>
          <p:spPr bwMode="auto">
            <a:xfrm rot="10800000">
              <a:off x="2395981" y="1852194"/>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rgbClr val="F7F7F7"/>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 name="组合 10">
            <a:extLst>
              <a:ext uri="{FF2B5EF4-FFF2-40B4-BE49-F238E27FC236}">
                <a16:creationId xmlns:a16="http://schemas.microsoft.com/office/drawing/2014/main" id="{3FD28A53-F0A1-4596-AC28-070033787D1C}"/>
              </a:ext>
            </a:extLst>
          </p:cNvPr>
          <p:cNvGrpSpPr/>
          <p:nvPr/>
        </p:nvGrpSpPr>
        <p:grpSpPr>
          <a:xfrm>
            <a:off x="1054784" y="4524525"/>
            <a:ext cx="3148101" cy="1081418"/>
            <a:chOff x="1054646" y="4525573"/>
            <a:chExt cx="3147691" cy="1081668"/>
          </a:xfrm>
        </p:grpSpPr>
        <p:sp>
          <p:nvSpPr>
            <p:cNvPr id="12" name="任意多边形 8">
              <a:extLst>
                <a:ext uri="{FF2B5EF4-FFF2-40B4-BE49-F238E27FC236}">
                  <a16:creationId xmlns:a16="http://schemas.microsoft.com/office/drawing/2014/main" id="{AF5CC4A2-9B24-49AF-BD32-5CDB8AA7925F}"/>
                </a:ext>
              </a:extLst>
            </p:cNvPr>
            <p:cNvSpPr>
              <a:spLocks/>
            </p:cNvSpPr>
            <p:nvPr/>
          </p:nvSpPr>
          <p:spPr bwMode="auto">
            <a:xfrm rot="10800000">
              <a:off x="1054646" y="4525573"/>
              <a:ext cx="3147690" cy="1074074"/>
            </a:xfrm>
            <a:custGeom>
              <a:avLst/>
              <a:gdLst>
                <a:gd name="connsiteX0" fmla="*/ 3494407 w 4138458"/>
                <a:gd name="connsiteY0" fmla="*/ 1121227 h 1412149"/>
                <a:gd name="connsiteX1" fmla="*/ 3567991 w 4138458"/>
                <a:gd name="connsiteY1" fmla="*/ 1078962 h 1412149"/>
                <a:gd name="connsiteX2" fmla="*/ 3758764 w 4138458"/>
                <a:gd name="connsiteY2" fmla="*/ 748339 h 1412149"/>
                <a:gd name="connsiteX3" fmla="*/ 3758764 w 4138458"/>
                <a:gd name="connsiteY3" fmla="*/ 663809 h 1412149"/>
                <a:gd name="connsiteX4" fmla="*/ 3567991 w 4138458"/>
                <a:gd name="connsiteY4" fmla="*/ 333186 h 1412149"/>
                <a:gd name="connsiteX5" fmla="*/ 3494407 w 4138458"/>
                <a:gd name="connsiteY5" fmla="*/ 290921 h 1412149"/>
                <a:gd name="connsiteX6" fmla="*/ 3333442 w 4138458"/>
                <a:gd name="connsiteY6" fmla="*/ 290921 h 1412149"/>
                <a:gd name="connsiteX7" fmla="*/ 3295129 w 4138458"/>
                <a:gd name="connsiteY7" fmla="*/ 290921 h 1412149"/>
                <a:gd name="connsiteX8" fmla="*/ 3289167 w 4138458"/>
                <a:gd name="connsiteY8" fmla="*/ 290921 h 1412149"/>
                <a:gd name="connsiteX9" fmla="*/ 3247435 w 4138458"/>
                <a:gd name="connsiteY9" fmla="*/ 290921 h 1412149"/>
                <a:gd name="connsiteX10" fmla="*/ 3238801 w 4138458"/>
                <a:gd name="connsiteY10" fmla="*/ 290921 h 1412149"/>
                <a:gd name="connsiteX11" fmla="*/ 3134164 w 4138458"/>
                <a:gd name="connsiteY11" fmla="*/ 290921 h 1412149"/>
                <a:gd name="connsiteX12" fmla="*/ 3112861 w 4138458"/>
                <a:gd name="connsiteY12" fmla="*/ 290921 h 1412149"/>
                <a:gd name="connsiteX13" fmla="*/ 3095851 w 4138458"/>
                <a:gd name="connsiteY13" fmla="*/ 290921 h 1412149"/>
                <a:gd name="connsiteX14" fmla="*/ 3089889 w 4138458"/>
                <a:gd name="connsiteY14" fmla="*/ 290921 h 1412149"/>
                <a:gd name="connsiteX15" fmla="*/ 3048157 w 4138458"/>
                <a:gd name="connsiteY15" fmla="*/ 290921 h 1412149"/>
                <a:gd name="connsiteX16" fmla="*/ 3039523 w 4138458"/>
                <a:gd name="connsiteY16" fmla="*/ 290921 h 1412149"/>
                <a:gd name="connsiteX17" fmla="*/ 2934886 w 4138458"/>
                <a:gd name="connsiteY17" fmla="*/ 290921 h 1412149"/>
                <a:gd name="connsiteX18" fmla="*/ 2913583 w 4138458"/>
                <a:gd name="connsiteY18" fmla="*/ 290921 h 1412149"/>
                <a:gd name="connsiteX19" fmla="*/ 2840245 w 4138458"/>
                <a:gd name="connsiteY19" fmla="*/ 290921 h 1412149"/>
                <a:gd name="connsiteX20" fmla="*/ 2714305 w 4138458"/>
                <a:gd name="connsiteY20" fmla="*/ 290921 h 1412149"/>
                <a:gd name="connsiteX21" fmla="*/ 2709913 w 4138458"/>
                <a:gd name="connsiteY21" fmla="*/ 292233 h 1412149"/>
                <a:gd name="connsiteX22" fmla="*/ 2705494 w 4138458"/>
                <a:gd name="connsiteY22" fmla="*/ 290921 h 1412149"/>
                <a:gd name="connsiteX23" fmla="*/ 2323948 w 4138458"/>
                <a:gd name="connsiteY23" fmla="*/ 290921 h 1412149"/>
                <a:gd name="connsiteX24" fmla="*/ 2319556 w 4138458"/>
                <a:gd name="connsiteY24" fmla="*/ 292233 h 1412149"/>
                <a:gd name="connsiteX25" fmla="*/ 2315137 w 4138458"/>
                <a:gd name="connsiteY25" fmla="*/ 290921 h 1412149"/>
                <a:gd name="connsiteX26" fmla="*/ 2059531 w 4138458"/>
                <a:gd name="connsiteY26" fmla="*/ 290921 h 1412149"/>
                <a:gd name="connsiteX27" fmla="*/ 1955409 w 4138458"/>
                <a:gd name="connsiteY27" fmla="*/ 290921 h 1412149"/>
                <a:gd name="connsiteX28" fmla="*/ 1949447 w 4138458"/>
                <a:gd name="connsiteY28" fmla="*/ 290921 h 1412149"/>
                <a:gd name="connsiteX29" fmla="*/ 1933591 w 4138458"/>
                <a:gd name="connsiteY29" fmla="*/ 290921 h 1412149"/>
                <a:gd name="connsiteX30" fmla="*/ 1907716 w 4138458"/>
                <a:gd name="connsiteY30" fmla="*/ 290921 h 1412149"/>
                <a:gd name="connsiteX31" fmla="*/ 1699803 w 4138458"/>
                <a:gd name="connsiteY31" fmla="*/ 290921 h 1412149"/>
                <a:gd name="connsiteX32" fmla="*/ 1666857 w 4138458"/>
                <a:gd name="connsiteY32" fmla="*/ 290921 h 1412149"/>
                <a:gd name="connsiteX33" fmla="*/ 1660895 w 4138458"/>
                <a:gd name="connsiteY33" fmla="*/ 290921 h 1412149"/>
                <a:gd name="connsiteX34" fmla="*/ 1619163 w 4138458"/>
                <a:gd name="connsiteY34" fmla="*/ 290921 h 1412149"/>
                <a:gd name="connsiteX35" fmla="*/ 1573863 w 4138458"/>
                <a:gd name="connsiteY35" fmla="*/ 290921 h 1412149"/>
                <a:gd name="connsiteX36" fmla="*/ 1508939 w 4138458"/>
                <a:gd name="connsiteY36" fmla="*/ 290921 h 1412149"/>
                <a:gd name="connsiteX37" fmla="*/ 1505892 w 4138458"/>
                <a:gd name="connsiteY37" fmla="*/ 290921 h 1412149"/>
                <a:gd name="connsiteX38" fmla="*/ 1502977 w 4138458"/>
                <a:gd name="connsiteY38" fmla="*/ 290921 h 1412149"/>
                <a:gd name="connsiteX39" fmla="*/ 1461246 w 4138458"/>
                <a:gd name="connsiteY39" fmla="*/ 290921 h 1412149"/>
                <a:gd name="connsiteX40" fmla="*/ 1411251 w 4138458"/>
                <a:gd name="connsiteY40" fmla="*/ 290921 h 1412149"/>
                <a:gd name="connsiteX41" fmla="*/ 1347974 w 4138458"/>
                <a:gd name="connsiteY41" fmla="*/ 290921 h 1412149"/>
                <a:gd name="connsiteX42" fmla="*/ 1285311 w 4138458"/>
                <a:gd name="connsiteY42" fmla="*/ 290921 h 1412149"/>
                <a:gd name="connsiteX43" fmla="*/ 1253333 w 4138458"/>
                <a:gd name="connsiteY43" fmla="*/ 290921 h 1412149"/>
                <a:gd name="connsiteX44" fmla="*/ 1173474 w 4138458"/>
                <a:gd name="connsiteY44" fmla="*/ 290921 h 1412149"/>
                <a:gd name="connsiteX45" fmla="*/ 1167512 w 4138458"/>
                <a:gd name="connsiteY45" fmla="*/ 290921 h 1412149"/>
                <a:gd name="connsiteX46" fmla="*/ 1127393 w 4138458"/>
                <a:gd name="connsiteY46" fmla="*/ 290921 h 1412149"/>
                <a:gd name="connsiteX47" fmla="*/ 1125780 w 4138458"/>
                <a:gd name="connsiteY47" fmla="*/ 290921 h 1412149"/>
                <a:gd name="connsiteX48" fmla="*/ 1030708 w 4138458"/>
                <a:gd name="connsiteY48" fmla="*/ 290921 h 1412149"/>
                <a:gd name="connsiteX49" fmla="*/ 1024746 w 4138458"/>
                <a:gd name="connsiteY49" fmla="*/ 290921 h 1412149"/>
                <a:gd name="connsiteX50" fmla="*/ 1012509 w 4138458"/>
                <a:gd name="connsiteY50" fmla="*/ 290921 h 1412149"/>
                <a:gd name="connsiteX51" fmla="*/ 983015 w 4138458"/>
                <a:gd name="connsiteY51" fmla="*/ 290921 h 1412149"/>
                <a:gd name="connsiteX52" fmla="*/ 917868 w 4138458"/>
                <a:gd name="connsiteY52" fmla="*/ 290921 h 1412149"/>
                <a:gd name="connsiteX53" fmla="*/ 869743 w 4138458"/>
                <a:gd name="connsiteY53" fmla="*/ 290921 h 1412149"/>
                <a:gd name="connsiteX54" fmla="*/ 791928 w 4138458"/>
                <a:gd name="connsiteY54" fmla="*/ 290921 h 1412149"/>
                <a:gd name="connsiteX55" fmla="*/ 775102 w 4138458"/>
                <a:gd name="connsiteY55" fmla="*/ 290921 h 1412149"/>
                <a:gd name="connsiteX56" fmla="*/ 649162 w 4138458"/>
                <a:gd name="connsiteY56" fmla="*/ 290921 h 1412149"/>
                <a:gd name="connsiteX57" fmla="*/ 575578 w 4138458"/>
                <a:gd name="connsiteY57" fmla="*/ 333186 h 1412149"/>
                <a:gd name="connsiteX58" fmla="*/ 384805 w 4138458"/>
                <a:gd name="connsiteY58" fmla="*/ 663809 h 1412149"/>
                <a:gd name="connsiteX59" fmla="*/ 384805 w 4138458"/>
                <a:gd name="connsiteY59" fmla="*/ 748339 h 1412149"/>
                <a:gd name="connsiteX60" fmla="*/ 575578 w 4138458"/>
                <a:gd name="connsiteY60" fmla="*/ 1078962 h 1412149"/>
                <a:gd name="connsiteX61" fmla="*/ 649162 w 4138458"/>
                <a:gd name="connsiteY61" fmla="*/ 1121227 h 1412149"/>
                <a:gd name="connsiteX62" fmla="*/ 791928 w 4138458"/>
                <a:gd name="connsiteY62" fmla="*/ 1121227 h 1412149"/>
                <a:gd name="connsiteX63" fmla="*/ 1030708 w 4138458"/>
                <a:gd name="connsiteY63" fmla="*/ 1121227 h 1412149"/>
                <a:gd name="connsiteX64" fmla="*/ 1127393 w 4138458"/>
                <a:gd name="connsiteY64" fmla="*/ 1121227 h 1412149"/>
                <a:gd name="connsiteX65" fmla="*/ 1173474 w 4138458"/>
                <a:gd name="connsiteY65" fmla="*/ 1121227 h 1412149"/>
                <a:gd name="connsiteX66" fmla="*/ 1285311 w 4138458"/>
                <a:gd name="connsiteY66" fmla="*/ 1121227 h 1412149"/>
                <a:gd name="connsiteX67" fmla="*/ 1508939 w 4138458"/>
                <a:gd name="connsiteY67" fmla="*/ 1121227 h 1412149"/>
                <a:gd name="connsiteX68" fmla="*/ 1573863 w 4138458"/>
                <a:gd name="connsiteY68" fmla="*/ 1121227 h 1412149"/>
                <a:gd name="connsiteX69" fmla="*/ 1666857 w 4138458"/>
                <a:gd name="connsiteY69" fmla="*/ 1121227 h 1412149"/>
                <a:gd name="connsiteX70" fmla="*/ 1933591 w 4138458"/>
                <a:gd name="connsiteY70" fmla="*/ 1121227 h 1412149"/>
                <a:gd name="connsiteX71" fmla="*/ 1955409 w 4138458"/>
                <a:gd name="connsiteY71" fmla="*/ 1121227 h 1412149"/>
                <a:gd name="connsiteX72" fmla="*/ 2315137 w 4138458"/>
                <a:gd name="connsiteY72" fmla="*/ 1121227 h 1412149"/>
                <a:gd name="connsiteX73" fmla="*/ 2319556 w 4138458"/>
                <a:gd name="connsiteY73" fmla="*/ 1119915 h 1412149"/>
                <a:gd name="connsiteX74" fmla="*/ 2323948 w 4138458"/>
                <a:gd name="connsiteY74" fmla="*/ 1121227 h 1412149"/>
                <a:gd name="connsiteX75" fmla="*/ 2705494 w 4138458"/>
                <a:gd name="connsiteY75" fmla="*/ 1121227 h 1412149"/>
                <a:gd name="connsiteX76" fmla="*/ 2709913 w 4138458"/>
                <a:gd name="connsiteY76" fmla="*/ 1119915 h 1412149"/>
                <a:gd name="connsiteX77" fmla="*/ 2714305 w 4138458"/>
                <a:gd name="connsiteY77" fmla="*/ 1121227 h 1412149"/>
                <a:gd name="connsiteX78" fmla="*/ 2913583 w 4138458"/>
                <a:gd name="connsiteY78" fmla="*/ 1121227 h 1412149"/>
                <a:gd name="connsiteX79" fmla="*/ 3095851 w 4138458"/>
                <a:gd name="connsiteY79" fmla="*/ 1121227 h 1412149"/>
                <a:gd name="connsiteX80" fmla="*/ 3112861 w 4138458"/>
                <a:gd name="connsiteY80" fmla="*/ 1121227 h 1412149"/>
                <a:gd name="connsiteX81" fmla="*/ 3295129 w 4138458"/>
                <a:gd name="connsiteY81" fmla="*/ 1121227 h 1412149"/>
                <a:gd name="connsiteX82" fmla="*/ 3671470 w 4138458"/>
                <a:gd name="connsiteY82" fmla="*/ 1412149 h 1412149"/>
                <a:gd name="connsiteX83" fmla="*/ 3163470 w 4138458"/>
                <a:gd name="connsiteY83" fmla="*/ 1412149 h 1412149"/>
                <a:gd name="connsiteX84" fmla="*/ 3022552 w 4138458"/>
                <a:gd name="connsiteY84" fmla="*/ 1412149 h 1412149"/>
                <a:gd name="connsiteX85" fmla="*/ 2554799 w 4138458"/>
                <a:gd name="connsiteY85" fmla="*/ 1412149 h 1412149"/>
                <a:gd name="connsiteX86" fmla="*/ 2514552 w 4138458"/>
                <a:gd name="connsiteY86" fmla="*/ 1412149 h 1412149"/>
                <a:gd name="connsiteX87" fmla="*/ 2266137 w 4138458"/>
                <a:gd name="connsiteY87" fmla="*/ 1412149 h 1412149"/>
                <a:gd name="connsiteX88" fmla="*/ 1905881 w 4138458"/>
                <a:gd name="connsiteY88" fmla="*/ 1412149 h 1412149"/>
                <a:gd name="connsiteX89" fmla="*/ 1809866 w 4138458"/>
                <a:gd name="connsiteY89" fmla="*/ 1412149 h 1412149"/>
                <a:gd name="connsiteX90" fmla="*/ 1617219 w 4138458"/>
                <a:gd name="connsiteY90" fmla="*/ 1412149 h 1412149"/>
                <a:gd name="connsiteX91" fmla="*/ 1489857 w 4138458"/>
                <a:gd name="connsiteY91" fmla="*/ 1412149 h 1412149"/>
                <a:gd name="connsiteX92" fmla="*/ 1301866 w 4138458"/>
                <a:gd name="connsiteY92" fmla="*/ 1412149 h 1412149"/>
                <a:gd name="connsiteX93" fmla="*/ 1160948 w 4138458"/>
                <a:gd name="connsiteY93" fmla="*/ 1412149 h 1412149"/>
                <a:gd name="connsiteX94" fmla="*/ 1115038 w 4138458"/>
                <a:gd name="connsiteY94" fmla="*/ 1412149 h 1412149"/>
                <a:gd name="connsiteX95" fmla="*/ 840939 w 4138458"/>
                <a:gd name="connsiteY95" fmla="*/ 1412149 h 1412149"/>
                <a:gd name="connsiteX96" fmla="*/ 652948 w 4138458"/>
                <a:gd name="connsiteY96" fmla="*/ 1412149 h 1412149"/>
                <a:gd name="connsiteX97" fmla="*/ 466120 w 4138458"/>
                <a:gd name="connsiteY97" fmla="*/ 1412149 h 1412149"/>
                <a:gd name="connsiteX98" fmla="*/ 340972 w 4138458"/>
                <a:gd name="connsiteY98" fmla="*/ 1340266 h 1412149"/>
                <a:gd name="connsiteX99" fmla="*/ 16513 w 4138458"/>
                <a:gd name="connsiteY99" fmla="*/ 777957 h 1412149"/>
                <a:gd name="connsiteX100" fmla="*/ 16513 w 4138458"/>
                <a:gd name="connsiteY100" fmla="*/ 634192 h 1412149"/>
                <a:gd name="connsiteX101" fmla="*/ 340972 w 4138458"/>
                <a:gd name="connsiteY101" fmla="*/ 71883 h 1412149"/>
                <a:gd name="connsiteX102" fmla="*/ 466120 w 4138458"/>
                <a:gd name="connsiteY102" fmla="*/ 0 h 1412149"/>
                <a:gd name="connsiteX103" fmla="*/ 652948 w 4138458"/>
                <a:gd name="connsiteY103" fmla="*/ 0 h 1412149"/>
                <a:gd name="connsiteX104" fmla="*/ 680314 w 4138458"/>
                <a:gd name="connsiteY104" fmla="*/ 0 h 1412149"/>
                <a:gd name="connsiteX105" fmla="*/ 840939 w 4138458"/>
                <a:gd name="connsiteY105" fmla="*/ 0 h 1412149"/>
                <a:gd name="connsiteX106" fmla="*/ 841276 w 4138458"/>
                <a:gd name="connsiteY106" fmla="*/ 0 h 1412149"/>
                <a:gd name="connsiteX107" fmla="*/ 867142 w 4138458"/>
                <a:gd name="connsiteY107" fmla="*/ 0 h 1412149"/>
                <a:gd name="connsiteX108" fmla="*/ 956611 w 4138458"/>
                <a:gd name="connsiteY108" fmla="*/ 0 h 1412149"/>
                <a:gd name="connsiteX109" fmla="*/ 1028104 w 4138458"/>
                <a:gd name="connsiteY109" fmla="*/ 0 h 1412149"/>
                <a:gd name="connsiteX110" fmla="*/ 1033923 w 4138458"/>
                <a:gd name="connsiteY110" fmla="*/ 0 h 1412149"/>
                <a:gd name="connsiteX111" fmla="*/ 1055133 w 4138458"/>
                <a:gd name="connsiteY111" fmla="*/ 0 h 1412149"/>
                <a:gd name="connsiteX112" fmla="*/ 1080817 w 4138458"/>
                <a:gd name="connsiteY112" fmla="*/ 0 h 1412149"/>
                <a:gd name="connsiteX113" fmla="*/ 1115038 w 4138458"/>
                <a:gd name="connsiteY113" fmla="*/ 0 h 1412149"/>
                <a:gd name="connsiteX114" fmla="*/ 1143439 w 4138458"/>
                <a:gd name="connsiteY114" fmla="*/ 0 h 1412149"/>
                <a:gd name="connsiteX115" fmla="*/ 1160948 w 4138458"/>
                <a:gd name="connsiteY115" fmla="*/ 0 h 1412149"/>
                <a:gd name="connsiteX116" fmla="*/ 1216095 w 4138458"/>
                <a:gd name="connsiteY116" fmla="*/ 0 h 1412149"/>
                <a:gd name="connsiteX117" fmla="*/ 1220751 w 4138458"/>
                <a:gd name="connsiteY117" fmla="*/ 0 h 1412149"/>
                <a:gd name="connsiteX118" fmla="*/ 1267645 w 4138458"/>
                <a:gd name="connsiteY118" fmla="*/ 0 h 1412149"/>
                <a:gd name="connsiteX119" fmla="*/ 1291726 w 4138458"/>
                <a:gd name="connsiteY119" fmla="*/ 0 h 1412149"/>
                <a:gd name="connsiteX120" fmla="*/ 1301866 w 4138458"/>
                <a:gd name="connsiteY120" fmla="*/ 0 h 1412149"/>
                <a:gd name="connsiteX121" fmla="*/ 1331430 w 4138458"/>
                <a:gd name="connsiteY121" fmla="*/ 0 h 1412149"/>
                <a:gd name="connsiteX122" fmla="*/ 1375142 w 4138458"/>
                <a:gd name="connsiteY122" fmla="*/ 0 h 1412149"/>
                <a:gd name="connsiteX123" fmla="*/ 1408742 w 4138458"/>
                <a:gd name="connsiteY123" fmla="*/ 0 h 1412149"/>
                <a:gd name="connsiteX124" fmla="*/ 1455636 w 4138458"/>
                <a:gd name="connsiteY124" fmla="*/ 0 h 1412149"/>
                <a:gd name="connsiteX125" fmla="*/ 1479717 w 4138458"/>
                <a:gd name="connsiteY125" fmla="*/ 0 h 1412149"/>
                <a:gd name="connsiteX126" fmla="*/ 1489857 w 4138458"/>
                <a:gd name="connsiteY126" fmla="*/ 0 h 1412149"/>
                <a:gd name="connsiteX127" fmla="*/ 1536104 w 4138458"/>
                <a:gd name="connsiteY127" fmla="*/ 0 h 1412149"/>
                <a:gd name="connsiteX128" fmla="*/ 1617219 w 4138458"/>
                <a:gd name="connsiteY128" fmla="*/ 0 h 1412149"/>
                <a:gd name="connsiteX129" fmla="*/ 1651439 w 4138458"/>
                <a:gd name="connsiteY129" fmla="*/ 0 h 1412149"/>
                <a:gd name="connsiteX130" fmla="*/ 1728751 w 4138458"/>
                <a:gd name="connsiteY130" fmla="*/ 0 h 1412149"/>
                <a:gd name="connsiteX131" fmla="*/ 1775645 w 4138458"/>
                <a:gd name="connsiteY131" fmla="*/ 0 h 1412149"/>
                <a:gd name="connsiteX132" fmla="*/ 1799726 w 4138458"/>
                <a:gd name="connsiteY132" fmla="*/ 0 h 1412149"/>
                <a:gd name="connsiteX133" fmla="*/ 1809866 w 4138458"/>
                <a:gd name="connsiteY133" fmla="*/ 0 h 1412149"/>
                <a:gd name="connsiteX134" fmla="*/ 1831413 w 4138458"/>
                <a:gd name="connsiteY134" fmla="*/ 0 h 1412149"/>
                <a:gd name="connsiteX135" fmla="*/ 1905881 w 4138458"/>
                <a:gd name="connsiteY135" fmla="*/ 0 h 1412149"/>
                <a:gd name="connsiteX136" fmla="*/ 1992375 w 4138458"/>
                <a:gd name="connsiteY136" fmla="*/ 0 h 1412149"/>
                <a:gd name="connsiteX137" fmla="*/ 2107709 w 4138458"/>
                <a:gd name="connsiteY137" fmla="*/ 0 h 1412149"/>
                <a:gd name="connsiteX138" fmla="*/ 2120075 w 4138458"/>
                <a:gd name="connsiteY138" fmla="*/ 0 h 1412149"/>
                <a:gd name="connsiteX139" fmla="*/ 2185022 w 4138458"/>
                <a:gd name="connsiteY139" fmla="*/ 0 h 1412149"/>
                <a:gd name="connsiteX140" fmla="*/ 2231916 w 4138458"/>
                <a:gd name="connsiteY140" fmla="*/ 0 h 1412149"/>
                <a:gd name="connsiteX141" fmla="*/ 2255997 w 4138458"/>
                <a:gd name="connsiteY141" fmla="*/ 0 h 1412149"/>
                <a:gd name="connsiteX142" fmla="*/ 2266137 w 4138458"/>
                <a:gd name="connsiteY142" fmla="*/ 0 h 1412149"/>
                <a:gd name="connsiteX143" fmla="*/ 2281036 w 4138458"/>
                <a:gd name="connsiteY143" fmla="*/ 0 h 1412149"/>
                <a:gd name="connsiteX144" fmla="*/ 2473684 w 4138458"/>
                <a:gd name="connsiteY144" fmla="*/ 0 h 1412149"/>
                <a:gd name="connsiteX145" fmla="*/ 2514552 w 4138458"/>
                <a:gd name="connsiteY145" fmla="*/ 0 h 1412149"/>
                <a:gd name="connsiteX146" fmla="*/ 2520578 w 4138458"/>
                <a:gd name="connsiteY146" fmla="*/ 0 h 1412149"/>
                <a:gd name="connsiteX147" fmla="*/ 2544659 w 4138458"/>
                <a:gd name="connsiteY147" fmla="*/ 0 h 1412149"/>
                <a:gd name="connsiteX148" fmla="*/ 2554799 w 4138458"/>
                <a:gd name="connsiteY148" fmla="*/ 0 h 1412149"/>
                <a:gd name="connsiteX149" fmla="*/ 2680485 w 4138458"/>
                <a:gd name="connsiteY149" fmla="*/ 0 h 1412149"/>
                <a:gd name="connsiteX150" fmla="*/ 3005042 w 4138458"/>
                <a:gd name="connsiteY150" fmla="*/ 0 h 1412149"/>
                <a:gd name="connsiteX151" fmla="*/ 3022552 w 4138458"/>
                <a:gd name="connsiteY151" fmla="*/ 0 h 1412149"/>
                <a:gd name="connsiteX152" fmla="*/ 3082355 w 4138458"/>
                <a:gd name="connsiteY152" fmla="*/ 0 h 1412149"/>
                <a:gd name="connsiteX153" fmla="*/ 3129249 w 4138458"/>
                <a:gd name="connsiteY153" fmla="*/ 0 h 1412149"/>
                <a:gd name="connsiteX154" fmla="*/ 3153330 w 4138458"/>
                <a:gd name="connsiteY154" fmla="*/ 0 h 1412149"/>
                <a:gd name="connsiteX155" fmla="*/ 3163470 w 4138458"/>
                <a:gd name="connsiteY155" fmla="*/ 0 h 1412149"/>
                <a:gd name="connsiteX156" fmla="*/ 3236746 w 4138458"/>
                <a:gd name="connsiteY156" fmla="*/ 0 h 1412149"/>
                <a:gd name="connsiteX157" fmla="*/ 3671470 w 4138458"/>
                <a:gd name="connsiteY157" fmla="*/ 0 h 1412149"/>
                <a:gd name="connsiteX158" fmla="*/ 3796617 w 4138458"/>
                <a:gd name="connsiteY158" fmla="*/ 71883 h 1412149"/>
                <a:gd name="connsiteX159" fmla="*/ 4121076 w 4138458"/>
                <a:gd name="connsiteY159" fmla="*/ 634192 h 1412149"/>
                <a:gd name="connsiteX160" fmla="*/ 4121076 w 4138458"/>
                <a:gd name="connsiteY160" fmla="*/ 777957 h 1412149"/>
                <a:gd name="connsiteX161" fmla="*/ 3796617 w 4138458"/>
                <a:gd name="connsiteY161" fmla="*/ 1340266 h 1412149"/>
                <a:gd name="connsiteX162" fmla="*/ 3671470 w 4138458"/>
                <a:gd name="connsiteY162"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138458" h="1412149">
                  <a:moveTo>
                    <a:pt x="3494407" y="1121227"/>
                  </a:moveTo>
                  <a:cubicBezTo>
                    <a:pt x="3521660" y="1121227"/>
                    <a:pt x="3554364" y="1102140"/>
                    <a:pt x="3567991" y="1078962"/>
                  </a:cubicBezTo>
                  <a:cubicBezTo>
                    <a:pt x="3567991" y="1078962"/>
                    <a:pt x="3567991" y="1078962"/>
                    <a:pt x="3758764" y="748339"/>
                  </a:cubicBezTo>
                  <a:cubicBezTo>
                    <a:pt x="3772390" y="725162"/>
                    <a:pt x="3772390" y="686987"/>
                    <a:pt x="3758764" y="663809"/>
                  </a:cubicBezTo>
                  <a:cubicBezTo>
                    <a:pt x="3758764" y="663809"/>
                    <a:pt x="3758764" y="663809"/>
                    <a:pt x="3567991" y="333186"/>
                  </a:cubicBezTo>
                  <a:cubicBezTo>
                    <a:pt x="3554364" y="310009"/>
                    <a:pt x="3521660" y="290921"/>
                    <a:pt x="3494407" y="290921"/>
                  </a:cubicBezTo>
                  <a:cubicBezTo>
                    <a:pt x="3494407" y="290921"/>
                    <a:pt x="3494407" y="290921"/>
                    <a:pt x="3333442" y="290921"/>
                  </a:cubicBezTo>
                  <a:lnTo>
                    <a:pt x="3295129" y="290921"/>
                  </a:lnTo>
                  <a:lnTo>
                    <a:pt x="3289167" y="290921"/>
                  </a:lnTo>
                  <a:lnTo>
                    <a:pt x="3247435" y="290921"/>
                  </a:lnTo>
                  <a:lnTo>
                    <a:pt x="3238801" y="290921"/>
                  </a:lnTo>
                  <a:lnTo>
                    <a:pt x="3134164" y="290921"/>
                  </a:lnTo>
                  <a:lnTo>
                    <a:pt x="3112861" y="290921"/>
                  </a:lnTo>
                  <a:lnTo>
                    <a:pt x="3095851" y="290921"/>
                  </a:lnTo>
                  <a:lnTo>
                    <a:pt x="3089889" y="290921"/>
                  </a:lnTo>
                  <a:lnTo>
                    <a:pt x="3048157" y="290921"/>
                  </a:lnTo>
                  <a:lnTo>
                    <a:pt x="3039523" y="290921"/>
                  </a:lnTo>
                  <a:lnTo>
                    <a:pt x="2934886" y="290921"/>
                  </a:lnTo>
                  <a:lnTo>
                    <a:pt x="2913583" y="290921"/>
                  </a:lnTo>
                  <a:lnTo>
                    <a:pt x="2840245" y="290921"/>
                  </a:lnTo>
                  <a:cubicBezTo>
                    <a:pt x="2803730" y="290921"/>
                    <a:pt x="2761998" y="290921"/>
                    <a:pt x="2714305" y="290921"/>
                  </a:cubicBezTo>
                  <a:lnTo>
                    <a:pt x="2709913" y="292233"/>
                  </a:lnTo>
                  <a:lnTo>
                    <a:pt x="2705494" y="290921"/>
                  </a:lnTo>
                  <a:cubicBezTo>
                    <a:pt x="2705494" y="290921"/>
                    <a:pt x="2705494" y="290921"/>
                    <a:pt x="2323948" y="290921"/>
                  </a:cubicBezTo>
                  <a:lnTo>
                    <a:pt x="2319556" y="292233"/>
                  </a:lnTo>
                  <a:lnTo>
                    <a:pt x="2315137" y="290921"/>
                  </a:lnTo>
                  <a:cubicBezTo>
                    <a:pt x="2315137" y="290921"/>
                    <a:pt x="2315137" y="290921"/>
                    <a:pt x="2059531" y="290921"/>
                  </a:cubicBezTo>
                  <a:lnTo>
                    <a:pt x="1955409" y="290921"/>
                  </a:lnTo>
                  <a:lnTo>
                    <a:pt x="1949447" y="290921"/>
                  </a:lnTo>
                  <a:lnTo>
                    <a:pt x="1933591" y="290921"/>
                  </a:lnTo>
                  <a:lnTo>
                    <a:pt x="1907716" y="290921"/>
                  </a:lnTo>
                  <a:cubicBezTo>
                    <a:pt x="1871946" y="290921"/>
                    <a:pt x="1809348" y="290921"/>
                    <a:pt x="1699803" y="290921"/>
                  </a:cubicBezTo>
                  <a:lnTo>
                    <a:pt x="1666857" y="290921"/>
                  </a:lnTo>
                  <a:lnTo>
                    <a:pt x="1660895" y="290921"/>
                  </a:lnTo>
                  <a:lnTo>
                    <a:pt x="1619163" y="290921"/>
                  </a:lnTo>
                  <a:lnTo>
                    <a:pt x="1573863" y="290921"/>
                  </a:lnTo>
                  <a:lnTo>
                    <a:pt x="1508939" y="290921"/>
                  </a:lnTo>
                  <a:lnTo>
                    <a:pt x="1505892" y="290921"/>
                  </a:lnTo>
                  <a:lnTo>
                    <a:pt x="1502977" y="290921"/>
                  </a:lnTo>
                  <a:lnTo>
                    <a:pt x="1461246" y="290921"/>
                  </a:lnTo>
                  <a:lnTo>
                    <a:pt x="1411251" y="290921"/>
                  </a:lnTo>
                  <a:lnTo>
                    <a:pt x="1347974" y="290921"/>
                  </a:lnTo>
                  <a:lnTo>
                    <a:pt x="1285311" y="290921"/>
                  </a:lnTo>
                  <a:lnTo>
                    <a:pt x="1253333" y="290921"/>
                  </a:lnTo>
                  <a:lnTo>
                    <a:pt x="1173474" y="290921"/>
                  </a:lnTo>
                  <a:lnTo>
                    <a:pt x="1167512" y="290921"/>
                  </a:lnTo>
                  <a:lnTo>
                    <a:pt x="1127393" y="290921"/>
                  </a:lnTo>
                  <a:lnTo>
                    <a:pt x="1125780" y="290921"/>
                  </a:lnTo>
                  <a:lnTo>
                    <a:pt x="1030708" y="290921"/>
                  </a:lnTo>
                  <a:cubicBezTo>
                    <a:pt x="1030708" y="290921"/>
                    <a:pt x="1030708" y="290921"/>
                    <a:pt x="1024746" y="290921"/>
                  </a:cubicBezTo>
                  <a:lnTo>
                    <a:pt x="1012509" y="290921"/>
                  </a:lnTo>
                  <a:lnTo>
                    <a:pt x="983015" y="290921"/>
                  </a:lnTo>
                  <a:lnTo>
                    <a:pt x="917868" y="290921"/>
                  </a:lnTo>
                  <a:lnTo>
                    <a:pt x="869743" y="290921"/>
                  </a:lnTo>
                  <a:lnTo>
                    <a:pt x="791928" y="290921"/>
                  </a:lnTo>
                  <a:lnTo>
                    <a:pt x="775102" y="290921"/>
                  </a:lnTo>
                  <a:cubicBezTo>
                    <a:pt x="738587" y="290921"/>
                    <a:pt x="696855" y="290921"/>
                    <a:pt x="649162" y="290921"/>
                  </a:cubicBezTo>
                  <a:cubicBezTo>
                    <a:pt x="622590" y="290921"/>
                    <a:pt x="589204" y="310009"/>
                    <a:pt x="575578" y="333186"/>
                  </a:cubicBezTo>
                  <a:cubicBezTo>
                    <a:pt x="575578" y="333186"/>
                    <a:pt x="575578" y="333186"/>
                    <a:pt x="384805" y="663809"/>
                  </a:cubicBezTo>
                  <a:cubicBezTo>
                    <a:pt x="371859" y="686987"/>
                    <a:pt x="371859" y="725162"/>
                    <a:pt x="384805" y="748339"/>
                  </a:cubicBezTo>
                  <a:cubicBezTo>
                    <a:pt x="384805" y="748339"/>
                    <a:pt x="384805" y="748339"/>
                    <a:pt x="575578" y="1078962"/>
                  </a:cubicBezTo>
                  <a:cubicBezTo>
                    <a:pt x="589204" y="1102140"/>
                    <a:pt x="622590" y="1121227"/>
                    <a:pt x="649162" y="1121227"/>
                  </a:cubicBezTo>
                  <a:lnTo>
                    <a:pt x="791928" y="1121227"/>
                  </a:lnTo>
                  <a:lnTo>
                    <a:pt x="1030708" y="1121227"/>
                  </a:lnTo>
                  <a:lnTo>
                    <a:pt x="1127393" y="1121227"/>
                  </a:lnTo>
                  <a:lnTo>
                    <a:pt x="1173474" y="1121227"/>
                  </a:lnTo>
                  <a:lnTo>
                    <a:pt x="1285311" y="1121227"/>
                  </a:lnTo>
                  <a:lnTo>
                    <a:pt x="1508939" y="1121227"/>
                  </a:lnTo>
                  <a:lnTo>
                    <a:pt x="1573863" y="1121227"/>
                  </a:lnTo>
                  <a:lnTo>
                    <a:pt x="1666857" y="1121227"/>
                  </a:lnTo>
                  <a:lnTo>
                    <a:pt x="1933591" y="1121227"/>
                  </a:lnTo>
                  <a:lnTo>
                    <a:pt x="1955409" y="1121227"/>
                  </a:lnTo>
                  <a:lnTo>
                    <a:pt x="2315137" y="1121227"/>
                  </a:lnTo>
                  <a:lnTo>
                    <a:pt x="2319556" y="1119915"/>
                  </a:lnTo>
                  <a:lnTo>
                    <a:pt x="2323948" y="1121227"/>
                  </a:lnTo>
                  <a:lnTo>
                    <a:pt x="2705494" y="1121227"/>
                  </a:lnTo>
                  <a:lnTo>
                    <a:pt x="2709913" y="1119915"/>
                  </a:lnTo>
                  <a:lnTo>
                    <a:pt x="2714305" y="1121227"/>
                  </a:lnTo>
                  <a:lnTo>
                    <a:pt x="2913583" y="1121227"/>
                  </a:lnTo>
                  <a:lnTo>
                    <a:pt x="3095851" y="1121227"/>
                  </a:lnTo>
                  <a:lnTo>
                    <a:pt x="3112861" y="1121227"/>
                  </a:lnTo>
                  <a:lnTo>
                    <a:pt x="3295129" y="1121227"/>
                  </a:lnTo>
                  <a:close/>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rgbClr val="E87071"/>
            </a:solidFill>
            <a:ln w="19050">
              <a:noFill/>
            </a:ln>
            <a:effectLst>
              <a:innerShdw blurRad="1016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3" name="任意多边形 9">
              <a:extLst>
                <a:ext uri="{FF2B5EF4-FFF2-40B4-BE49-F238E27FC236}">
                  <a16:creationId xmlns:a16="http://schemas.microsoft.com/office/drawing/2014/main" id="{06E8999D-BD18-4C8A-A5B2-E3019D6161BF}"/>
                </a:ext>
              </a:extLst>
            </p:cNvPr>
            <p:cNvSpPr>
              <a:spLocks/>
            </p:cNvSpPr>
            <p:nvPr/>
          </p:nvSpPr>
          <p:spPr bwMode="auto">
            <a:xfrm rot="10800000">
              <a:off x="1054646" y="4533167"/>
              <a:ext cx="3147691" cy="1074074"/>
            </a:xfrm>
            <a:custGeom>
              <a:avLst/>
              <a:gdLst>
                <a:gd name="connsiteX0" fmla="*/ 3671470 w 4138458"/>
                <a:gd name="connsiteY0" fmla="*/ 1412149 h 1412149"/>
                <a:gd name="connsiteX1" fmla="*/ 3163470 w 4138458"/>
                <a:gd name="connsiteY1" fmla="*/ 1412149 h 1412149"/>
                <a:gd name="connsiteX2" fmla="*/ 3022552 w 4138458"/>
                <a:gd name="connsiteY2" fmla="*/ 1412149 h 1412149"/>
                <a:gd name="connsiteX3" fmla="*/ 2554799 w 4138458"/>
                <a:gd name="connsiteY3" fmla="*/ 1412149 h 1412149"/>
                <a:gd name="connsiteX4" fmla="*/ 2514552 w 4138458"/>
                <a:gd name="connsiteY4" fmla="*/ 1412149 h 1412149"/>
                <a:gd name="connsiteX5" fmla="*/ 2266137 w 4138458"/>
                <a:gd name="connsiteY5" fmla="*/ 1412149 h 1412149"/>
                <a:gd name="connsiteX6" fmla="*/ 1905881 w 4138458"/>
                <a:gd name="connsiteY6" fmla="*/ 1412149 h 1412149"/>
                <a:gd name="connsiteX7" fmla="*/ 1809866 w 4138458"/>
                <a:gd name="connsiteY7" fmla="*/ 1412149 h 1412149"/>
                <a:gd name="connsiteX8" fmla="*/ 1617219 w 4138458"/>
                <a:gd name="connsiteY8" fmla="*/ 1412149 h 1412149"/>
                <a:gd name="connsiteX9" fmla="*/ 1489857 w 4138458"/>
                <a:gd name="connsiteY9" fmla="*/ 1412149 h 1412149"/>
                <a:gd name="connsiteX10" fmla="*/ 1301866 w 4138458"/>
                <a:gd name="connsiteY10" fmla="*/ 1412149 h 1412149"/>
                <a:gd name="connsiteX11" fmla="*/ 1160948 w 4138458"/>
                <a:gd name="connsiteY11" fmla="*/ 1412149 h 1412149"/>
                <a:gd name="connsiteX12" fmla="*/ 1115038 w 4138458"/>
                <a:gd name="connsiteY12" fmla="*/ 1412149 h 1412149"/>
                <a:gd name="connsiteX13" fmla="*/ 840939 w 4138458"/>
                <a:gd name="connsiteY13" fmla="*/ 1412149 h 1412149"/>
                <a:gd name="connsiteX14" fmla="*/ 652948 w 4138458"/>
                <a:gd name="connsiteY14" fmla="*/ 1412149 h 1412149"/>
                <a:gd name="connsiteX15" fmla="*/ 466120 w 4138458"/>
                <a:gd name="connsiteY15" fmla="*/ 1412149 h 1412149"/>
                <a:gd name="connsiteX16" fmla="*/ 340972 w 4138458"/>
                <a:gd name="connsiteY16" fmla="*/ 1340266 h 1412149"/>
                <a:gd name="connsiteX17" fmla="*/ 16513 w 4138458"/>
                <a:gd name="connsiteY17" fmla="*/ 777957 h 1412149"/>
                <a:gd name="connsiteX18" fmla="*/ 16513 w 4138458"/>
                <a:gd name="connsiteY18" fmla="*/ 634192 h 1412149"/>
                <a:gd name="connsiteX19" fmla="*/ 340972 w 4138458"/>
                <a:gd name="connsiteY19" fmla="*/ 71883 h 1412149"/>
                <a:gd name="connsiteX20" fmla="*/ 466120 w 4138458"/>
                <a:gd name="connsiteY20" fmla="*/ 0 h 1412149"/>
                <a:gd name="connsiteX21" fmla="*/ 652948 w 4138458"/>
                <a:gd name="connsiteY21" fmla="*/ 0 h 1412149"/>
                <a:gd name="connsiteX22" fmla="*/ 680314 w 4138458"/>
                <a:gd name="connsiteY22" fmla="*/ 0 h 1412149"/>
                <a:gd name="connsiteX23" fmla="*/ 840939 w 4138458"/>
                <a:gd name="connsiteY23" fmla="*/ 0 h 1412149"/>
                <a:gd name="connsiteX24" fmla="*/ 841276 w 4138458"/>
                <a:gd name="connsiteY24" fmla="*/ 0 h 1412149"/>
                <a:gd name="connsiteX25" fmla="*/ 867142 w 4138458"/>
                <a:gd name="connsiteY25" fmla="*/ 0 h 1412149"/>
                <a:gd name="connsiteX26" fmla="*/ 956611 w 4138458"/>
                <a:gd name="connsiteY26" fmla="*/ 0 h 1412149"/>
                <a:gd name="connsiteX27" fmla="*/ 1028104 w 4138458"/>
                <a:gd name="connsiteY27" fmla="*/ 0 h 1412149"/>
                <a:gd name="connsiteX28" fmla="*/ 1033923 w 4138458"/>
                <a:gd name="connsiteY28" fmla="*/ 0 h 1412149"/>
                <a:gd name="connsiteX29" fmla="*/ 1055133 w 4138458"/>
                <a:gd name="connsiteY29" fmla="*/ 0 h 1412149"/>
                <a:gd name="connsiteX30" fmla="*/ 1080817 w 4138458"/>
                <a:gd name="connsiteY30" fmla="*/ 0 h 1412149"/>
                <a:gd name="connsiteX31" fmla="*/ 1115038 w 4138458"/>
                <a:gd name="connsiteY31" fmla="*/ 0 h 1412149"/>
                <a:gd name="connsiteX32" fmla="*/ 1143439 w 4138458"/>
                <a:gd name="connsiteY32" fmla="*/ 0 h 1412149"/>
                <a:gd name="connsiteX33" fmla="*/ 1160948 w 4138458"/>
                <a:gd name="connsiteY33" fmla="*/ 0 h 1412149"/>
                <a:gd name="connsiteX34" fmla="*/ 1216095 w 4138458"/>
                <a:gd name="connsiteY34" fmla="*/ 0 h 1412149"/>
                <a:gd name="connsiteX35" fmla="*/ 1220751 w 4138458"/>
                <a:gd name="connsiteY35" fmla="*/ 0 h 1412149"/>
                <a:gd name="connsiteX36" fmla="*/ 1267645 w 4138458"/>
                <a:gd name="connsiteY36" fmla="*/ 0 h 1412149"/>
                <a:gd name="connsiteX37" fmla="*/ 1291726 w 4138458"/>
                <a:gd name="connsiteY37" fmla="*/ 0 h 1412149"/>
                <a:gd name="connsiteX38" fmla="*/ 1301866 w 4138458"/>
                <a:gd name="connsiteY38" fmla="*/ 0 h 1412149"/>
                <a:gd name="connsiteX39" fmla="*/ 1331430 w 4138458"/>
                <a:gd name="connsiteY39" fmla="*/ 0 h 1412149"/>
                <a:gd name="connsiteX40" fmla="*/ 1375142 w 4138458"/>
                <a:gd name="connsiteY40" fmla="*/ 0 h 1412149"/>
                <a:gd name="connsiteX41" fmla="*/ 1408742 w 4138458"/>
                <a:gd name="connsiteY41" fmla="*/ 0 h 1412149"/>
                <a:gd name="connsiteX42" fmla="*/ 1455636 w 4138458"/>
                <a:gd name="connsiteY42" fmla="*/ 0 h 1412149"/>
                <a:gd name="connsiteX43" fmla="*/ 1479717 w 4138458"/>
                <a:gd name="connsiteY43" fmla="*/ 0 h 1412149"/>
                <a:gd name="connsiteX44" fmla="*/ 1489857 w 4138458"/>
                <a:gd name="connsiteY44" fmla="*/ 0 h 1412149"/>
                <a:gd name="connsiteX45" fmla="*/ 1536104 w 4138458"/>
                <a:gd name="connsiteY45" fmla="*/ 0 h 1412149"/>
                <a:gd name="connsiteX46" fmla="*/ 1617219 w 4138458"/>
                <a:gd name="connsiteY46" fmla="*/ 0 h 1412149"/>
                <a:gd name="connsiteX47" fmla="*/ 1651439 w 4138458"/>
                <a:gd name="connsiteY47" fmla="*/ 0 h 1412149"/>
                <a:gd name="connsiteX48" fmla="*/ 1728751 w 4138458"/>
                <a:gd name="connsiteY48" fmla="*/ 0 h 1412149"/>
                <a:gd name="connsiteX49" fmla="*/ 1775645 w 4138458"/>
                <a:gd name="connsiteY49" fmla="*/ 0 h 1412149"/>
                <a:gd name="connsiteX50" fmla="*/ 1799726 w 4138458"/>
                <a:gd name="connsiteY50" fmla="*/ 0 h 1412149"/>
                <a:gd name="connsiteX51" fmla="*/ 1809866 w 4138458"/>
                <a:gd name="connsiteY51" fmla="*/ 0 h 1412149"/>
                <a:gd name="connsiteX52" fmla="*/ 1831413 w 4138458"/>
                <a:gd name="connsiteY52" fmla="*/ 0 h 1412149"/>
                <a:gd name="connsiteX53" fmla="*/ 1905881 w 4138458"/>
                <a:gd name="connsiteY53" fmla="*/ 0 h 1412149"/>
                <a:gd name="connsiteX54" fmla="*/ 1992375 w 4138458"/>
                <a:gd name="connsiteY54" fmla="*/ 0 h 1412149"/>
                <a:gd name="connsiteX55" fmla="*/ 2107709 w 4138458"/>
                <a:gd name="connsiteY55" fmla="*/ 0 h 1412149"/>
                <a:gd name="connsiteX56" fmla="*/ 2120075 w 4138458"/>
                <a:gd name="connsiteY56" fmla="*/ 0 h 1412149"/>
                <a:gd name="connsiteX57" fmla="*/ 2185022 w 4138458"/>
                <a:gd name="connsiteY57" fmla="*/ 0 h 1412149"/>
                <a:gd name="connsiteX58" fmla="*/ 2231916 w 4138458"/>
                <a:gd name="connsiteY58" fmla="*/ 0 h 1412149"/>
                <a:gd name="connsiteX59" fmla="*/ 2255997 w 4138458"/>
                <a:gd name="connsiteY59" fmla="*/ 0 h 1412149"/>
                <a:gd name="connsiteX60" fmla="*/ 2266137 w 4138458"/>
                <a:gd name="connsiteY60" fmla="*/ 0 h 1412149"/>
                <a:gd name="connsiteX61" fmla="*/ 2281036 w 4138458"/>
                <a:gd name="connsiteY61" fmla="*/ 0 h 1412149"/>
                <a:gd name="connsiteX62" fmla="*/ 2473684 w 4138458"/>
                <a:gd name="connsiteY62" fmla="*/ 0 h 1412149"/>
                <a:gd name="connsiteX63" fmla="*/ 2514552 w 4138458"/>
                <a:gd name="connsiteY63" fmla="*/ 0 h 1412149"/>
                <a:gd name="connsiteX64" fmla="*/ 2520578 w 4138458"/>
                <a:gd name="connsiteY64" fmla="*/ 0 h 1412149"/>
                <a:gd name="connsiteX65" fmla="*/ 2544659 w 4138458"/>
                <a:gd name="connsiteY65" fmla="*/ 0 h 1412149"/>
                <a:gd name="connsiteX66" fmla="*/ 2554799 w 4138458"/>
                <a:gd name="connsiteY66" fmla="*/ 0 h 1412149"/>
                <a:gd name="connsiteX67" fmla="*/ 2680485 w 4138458"/>
                <a:gd name="connsiteY67" fmla="*/ 0 h 1412149"/>
                <a:gd name="connsiteX68" fmla="*/ 3005042 w 4138458"/>
                <a:gd name="connsiteY68" fmla="*/ 0 h 1412149"/>
                <a:gd name="connsiteX69" fmla="*/ 3022552 w 4138458"/>
                <a:gd name="connsiteY69" fmla="*/ 0 h 1412149"/>
                <a:gd name="connsiteX70" fmla="*/ 3082355 w 4138458"/>
                <a:gd name="connsiteY70" fmla="*/ 0 h 1412149"/>
                <a:gd name="connsiteX71" fmla="*/ 3129249 w 4138458"/>
                <a:gd name="connsiteY71" fmla="*/ 0 h 1412149"/>
                <a:gd name="connsiteX72" fmla="*/ 3153330 w 4138458"/>
                <a:gd name="connsiteY72" fmla="*/ 0 h 1412149"/>
                <a:gd name="connsiteX73" fmla="*/ 3163470 w 4138458"/>
                <a:gd name="connsiteY73" fmla="*/ 0 h 1412149"/>
                <a:gd name="connsiteX74" fmla="*/ 3236746 w 4138458"/>
                <a:gd name="connsiteY74" fmla="*/ 0 h 1412149"/>
                <a:gd name="connsiteX75" fmla="*/ 3671470 w 4138458"/>
                <a:gd name="connsiteY75" fmla="*/ 0 h 1412149"/>
                <a:gd name="connsiteX76" fmla="*/ 3796617 w 4138458"/>
                <a:gd name="connsiteY76" fmla="*/ 71883 h 1412149"/>
                <a:gd name="connsiteX77" fmla="*/ 4121076 w 4138458"/>
                <a:gd name="connsiteY77" fmla="*/ 634192 h 1412149"/>
                <a:gd name="connsiteX78" fmla="*/ 4121076 w 4138458"/>
                <a:gd name="connsiteY78" fmla="*/ 777957 h 1412149"/>
                <a:gd name="connsiteX79" fmla="*/ 3796617 w 4138458"/>
                <a:gd name="connsiteY79" fmla="*/ 1340266 h 1412149"/>
                <a:gd name="connsiteX80" fmla="*/ 3671470 w 4138458"/>
                <a:gd name="connsiteY80"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8458" h="1412149">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rgbClr val="FFB850">
                <a:alpha val="0"/>
              </a:srgbClr>
            </a:solidFill>
            <a:ln w="38100">
              <a:gradFill flip="none" rotWithShape="1">
                <a:gsLst>
                  <a:gs pos="0">
                    <a:srgbClr val="F9F9F9"/>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 name="任意多边形 10">
              <a:extLst>
                <a:ext uri="{FF2B5EF4-FFF2-40B4-BE49-F238E27FC236}">
                  <a16:creationId xmlns:a16="http://schemas.microsoft.com/office/drawing/2014/main" id="{07EB5960-4FAE-48F1-A371-FC6B836BF07E}"/>
                </a:ext>
              </a:extLst>
            </p:cNvPr>
            <p:cNvSpPr>
              <a:spLocks/>
            </p:cNvSpPr>
            <p:nvPr/>
          </p:nvSpPr>
          <p:spPr bwMode="auto">
            <a:xfrm rot="10800000">
              <a:off x="1337803" y="4754441"/>
              <a:ext cx="2581375" cy="631527"/>
            </a:xfrm>
            <a:custGeom>
              <a:avLst/>
              <a:gdLst>
                <a:gd name="connsiteX0" fmla="*/ 3119312 w 3393888"/>
                <a:gd name="connsiteY0" fmla="*/ 830306 h 830306"/>
                <a:gd name="connsiteX1" fmla="*/ 2920034 w 3393888"/>
                <a:gd name="connsiteY1" fmla="*/ 830306 h 830306"/>
                <a:gd name="connsiteX2" fmla="*/ 2737766 w 3393888"/>
                <a:gd name="connsiteY2" fmla="*/ 830306 h 830306"/>
                <a:gd name="connsiteX3" fmla="*/ 2720756 w 3393888"/>
                <a:gd name="connsiteY3" fmla="*/ 830306 h 830306"/>
                <a:gd name="connsiteX4" fmla="*/ 2538488 w 3393888"/>
                <a:gd name="connsiteY4" fmla="*/ 830306 h 830306"/>
                <a:gd name="connsiteX5" fmla="*/ 2339210 w 3393888"/>
                <a:gd name="connsiteY5" fmla="*/ 830306 h 830306"/>
                <a:gd name="connsiteX6" fmla="*/ 2334818 w 3393888"/>
                <a:gd name="connsiteY6" fmla="*/ 828994 h 830306"/>
                <a:gd name="connsiteX7" fmla="*/ 2330399 w 3393888"/>
                <a:gd name="connsiteY7" fmla="*/ 830306 h 830306"/>
                <a:gd name="connsiteX8" fmla="*/ 1948853 w 3393888"/>
                <a:gd name="connsiteY8" fmla="*/ 830306 h 830306"/>
                <a:gd name="connsiteX9" fmla="*/ 1944461 w 3393888"/>
                <a:gd name="connsiteY9" fmla="*/ 828994 h 830306"/>
                <a:gd name="connsiteX10" fmla="*/ 1940042 w 3393888"/>
                <a:gd name="connsiteY10" fmla="*/ 830306 h 830306"/>
                <a:gd name="connsiteX11" fmla="*/ 1580314 w 3393888"/>
                <a:gd name="connsiteY11" fmla="*/ 830306 h 830306"/>
                <a:gd name="connsiteX12" fmla="*/ 1558496 w 3393888"/>
                <a:gd name="connsiteY12" fmla="*/ 830306 h 830306"/>
                <a:gd name="connsiteX13" fmla="*/ 1291762 w 3393888"/>
                <a:gd name="connsiteY13" fmla="*/ 830306 h 830306"/>
                <a:gd name="connsiteX14" fmla="*/ 1198768 w 3393888"/>
                <a:gd name="connsiteY14" fmla="*/ 830306 h 830306"/>
                <a:gd name="connsiteX15" fmla="*/ 1133844 w 3393888"/>
                <a:gd name="connsiteY15" fmla="*/ 830306 h 830306"/>
                <a:gd name="connsiteX16" fmla="*/ 910216 w 3393888"/>
                <a:gd name="connsiteY16" fmla="*/ 830306 h 830306"/>
                <a:gd name="connsiteX17" fmla="*/ 798379 w 3393888"/>
                <a:gd name="connsiteY17" fmla="*/ 830306 h 830306"/>
                <a:gd name="connsiteX18" fmla="*/ 752298 w 3393888"/>
                <a:gd name="connsiteY18" fmla="*/ 830306 h 830306"/>
                <a:gd name="connsiteX19" fmla="*/ 655613 w 3393888"/>
                <a:gd name="connsiteY19" fmla="*/ 830306 h 830306"/>
                <a:gd name="connsiteX20" fmla="*/ 416833 w 3393888"/>
                <a:gd name="connsiteY20" fmla="*/ 830306 h 830306"/>
                <a:gd name="connsiteX21" fmla="*/ 274067 w 3393888"/>
                <a:gd name="connsiteY21" fmla="*/ 830306 h 830306"/>
                <a:gd name="connsiteX22" fmla="*/ 200483 w 3393888"/>
                <a:gd name="connsiteY22" fmla="*/ 788041 h 830306"/>
                <a:gd name="connsiteX23" fmla="*/ 9710 w 3393888"/>
                <a:gd name="connsiteY23" fmla="*/ 457418 h 830306"/>
                <a:gd name="connsiteX24" fmla="*/ 9710 w 3393888"/>
                <a:gd name="connsiteY24" fmla="*/ 372888 h 830306"/>
                <a:gd name="connsiteX25" fmla="*/ 200483 w 3393888"/>
                <a:gd name="connsiteY25" fmla="*/ 42265 h 830306"/>
                <a:gd name="connsiteX26" fmla="*/ 274067 w 3393888"/>
                <a:gd name="connsiteY26" fmla="*/ 0 h 830306"/>
                <a:gd name="connsiteX27" fmla="*/ 400007 w 3393888"/>
                <a:gd name="connsiteY27" fmla="*/ 0 h 830306"/>
                <a:gd name="connsiteX28" fmla="*/ 416833 w 3393888"/>
                <a:gd name="connsiteY28" fmla="*/ 0 h 830306"/>
                <a:gd name="connsiteX29" fmla="*/ 494648 w 3393888"/>
                <a:gd name="connsiteY29" fmla="*/ 0 h 830306"/>
                <a:gd name="connsiteX30" fmla="*/ 542773 w 3393888"/>
                <a:gd name="connsiteY30" fmla="*/ 0 h 830306"/>
                <a:gd name="connsiteX31" fmla="*/ 607920 w 3393888"/>
                <a:gd name="connsiteY31" fmla="*/ 0 h 830306"/>
                <a:gd name="connsiteX32" fmla="*/ 637414 w 3393888"/>
                <a:gd name="connsiteY32" fmla="*/ 0 h 830306"/>
                <a:gd name="connsiteX33" fmla="*/ 649651 w 3393888"/>
                <a:gd name="connsiteY33" fmla="*/ 0 h 830306"/>
                <a:gd name="connsiteX34" fmla="*/ 655613 w 3393888"/>
                <a:gd name="connsiteY34" fmla="*/ 0 h 830306"/>
                <a:gd name="connsiteX35" fmla="*/ 750685 w 3393888"/>
                <a:gd name="connsiteY35" fmla="*/ 0 h 830306"/>
                <a:gd name="connsiteX36" fmla="*/ 752298 w 3393888"/>
                <a:gd name="connsiteY36" fmla="*/ 0 h 830306"/>
                <a:gd name="connsiteX37" fmla="*/ 792417 w 3393888"/>
                <a:gd name="connsiteY37" fmla="*/ 0 h 830306"/>
                <a:gd name="connsiteX38" fmla="*/ 798379 w 3393888"/>
                <a:gd name="connsiteY38" fmla="*/ 0 h 830306"/>
                <a:gd name="connsiteX39" fmla="*/ 878238 w 3393888"/>
                <a:gd name="connsiteY39" fmla="*/ 0 h 830306"/>
                <a:gd name="connsiteX40" fmla="*/ 910216 w 3393888"/>
                <a:gd name="connsiteY40" fmla="*/ 0 h 830306"/>
                <a:gd name="connsiteX41" fmla="*/ 972879 w 3393888"/>
                <a:gd name="connsiteY41" fmla="*/ 0 h 830306"/>
                <a:gd name="connsiteX42" fmla="*/ 1036156 w 3393888"/>
                <a:gd name="connsiteY42" fmla="*/ 0 h 830306"/>
                <a:gd name="connsiteX43" fmla="*/ 1086151 w 3393888"/>
                <a:gd name="connsiteY43" fmla="*/ 0 h 830306"/>
                <a:gd name="connsiteX44" fmla="*/ 1127882 w 3393888"/>
                <a:gd name="connsiteY44" fmla="*/ 0 h 830306"/>
                <a:gd name="connsiteX45" fmla="*/ 1130797 w 3393888"/>
                <a:gd name="connsiteY45" fmla="*/ 0 h 830306"/>
                <a:gd name="connsiteX46" fmla="*/ 1133844 w 3393888"/>
                <a:gd name="connsiteY46" fmla="*/ 0 h 830306"/>
                <a:gd name="connsiteX47" fmla="*/ 1198768 w 3393888"/>
                <a:gd name="connsiteY47" fmla="*/ 0 h 830306"/>
                <a:gd name="connsiteX48" fmla="*/ 1244068 w 3393888"/>
                <a:gd name="connsiteY48" fmla="*/ 0 h 830306"/>
                <a:gd name="connsiteX49" fmla="*/ 1285800 w 3393888"/>
                <a:gd name="connsiteY49" fmla="*/ 0 h 830306"/>
                <a:gd name="connsiteX50" fmla="*/ 1291762 w 3393888"/>
                <a:gd name="connsiteY50" fmla="*/ 0 h 830306"/>
                <a:gd name="connsiteX51" fmla="*/ 1324708 w 3393888"/>
                <a:gd name="connsiteY51" fmla="*/ 0 h 830306"/>
                <a:gd name="connsiteX52" fmla="*/ 1532621 w 3393888"/>
                <a:gd name="connsiteY52" fmla="*/ 0 h 830306"/>
                <a:gd name="connsiteX53" fmla="*/ 1558496 w 3393888"/>
                <a:gd name="connsiteY53" fmla="*/ 0 h 830306"/>
                <a:gd name="connsiteX54" fmla="*/ 1574352 w 3393888"/>
                <a:gd name="connsiteY54" fmla="*/ 0 h 830306"/>
                <a:gd name="connsiteX55" fmla="*/ 1580314 w 3393888"/>
                <a:gd name="connsiteY55" fmla="*/ 0 h 830306"/>
                <a:gd name="connsiteX56" fmla="*/ 1684436 w 3393888"/>
                <a:gd name="connsiteY56" fmla="*/ 0 h 830306"/>
                <a:gd name="connsiteX57" fmla="*/ 1940042 w 3393888"/>
                <a:gd name="connsiteY57" fmla="*/ 0 h 830306"/>
                <a:gd name="connsiteX58" fmla="*/ 1944461 w 3393888"/>
                <a:gd name="connsiteY58" fmla="*/ 1312 h 830306"/>
                <a:gd name="connsiteX59" fmla="*/ 1948853 w 3393888"/>
                <a:gd name="connsiteY59" fmla="*/ 0 h 830306"/>
                <a:gd name="connsiteX60" fmla="*/ 2330399 w 3393888"/>
                <a:gd name="connsiteY60" fmla="*/ 0 h 830306"/>
                <a:gd name="connsiteX61" fmla="*/ 2334818 w 3393888"/>
                <a:gd name="connsiteY61" fmla="*/ 1312 h 830306"/>
                <a:gd name="connsiteX62" fmla="*/ 2339210 w 3393888"/>
                <a:gd name="connsiteY62" fmla="*/ 0 h 830306"/>
                <a:gd name="connsiteX63" fmla="*/ 2465150 w 3393888"/>
                <a:gd name="connsiteY63" fmla="*/ 0 h 830306"/>
                <a:gd name="connsiteX64" fmla="*/ 2538488 w 3393888"/>
                <a:gd name="connsiteY64" fmla="*/ 0 h 830306"/>
                <a:gd name="connsiteX65" fmla="*/ 2559791 w 3393888"/>
                <a:gd name="connsiteY65" fmla="*/ 0 h 830306"/>
                <a:gd name="connsiteX66" fmla="*/ 2664428 w 3393888"/>
                <a:gd name="connsiteY66" fmla="*/ 0 h 830306"/>
                <a:gd name="connsiteX67" fmla="*/ 2673062 w 3393888"/>
                <a:gd name="connsiteY67" fmla="*/ 0 h 830306"/>
                <a:gd name="connsiteX68" fmla="*/ 2714794 w 3393888"/>
                <a:gd name="connsiteY68" fmla="*/ 0 h 830306"/>
                <a:gd name="connsiteX69" fmla="*/ 2720756 w 3393888"/>
                <a:gd name="connsiteY69" fmla="*/ 0 h 830306"/>
                <a:gd name="connsiteX70" fmla="*/ 2737766 w 3393888"/>
                <a:gd name="connsiteY70" fmla="*/ 0 h 830306"/>
                <a:gd name="connsiteX71" fmla="*/ 2759069 w 3393888"/>
                <a:gd name="connsiteY71" fmla="*/ 0 h 830306"/>
                <a:gd name="connsiteX72" fmla="*/ 2863706 w 3393888"/>
                <a:gd name="connsiteY72" fmla="*/ 0 h 830306"/>
                <a:gd name="connsiteX73" fmla="*/ 2872340 w 3393888"/>
                <a:gd name="connsiteY73" fmla="*/ 0 h 830306"/>
                <a:gd name="connsiteX74" fmla="*/ 2914072 w 3393888"/>
                <a:gd name="connsiteY74" fmla="*/ 0 h 830306"/>
                <a:gd name="connsiteX75" fmla="*/ 2920034 w 3393888"/>
                <a:gd name="connsiteY75" fmla="*/ 0 h 830306"/>
                <a:gd name="connsiteX76" fmla="*/ 2958347 w 3393888"/>
                <a:gd name="connsiteY76" fmla="*/ 0 h 830306"/>
                <a:gd name="connsiteX77" fmla="*/ 3119312 w 3393888"/>
                <a:gd name="connsiteY77" fmla="*/ 0 h 830306"/>
                <a:gd name="connsiteX78" fmla="*/ 3192896 w 3393888"/>
                <a:gd name="connsiteY78" fmla="*/ 42265 h 830306"/>
                <a:gd name="connsiteX79" fmla="*/ 3383669 w 3393888"/>
                <a:gd name="connsiteY79" fmla="*/ 372888 h 830306"/>
                <a:gd name="connsiteX80" fmla="*/ 3383669 w 3393888"/>
                <a:gd name="connsiteY80" fmla="*/ 457418 h 830306"/>
                <a:gd name="connsiteX81" fmla="*/ 3192896 w 3393888"/>
                <a:gd name="connsiteY81" fmla="*/ 788041 h 830306"/>
                <a:gd name="connsiteX82" fmla="*/ 3119312 w 3393888"/>
                <a:gd name="connsiteY82" fmla="*/ 830306 h 8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393888" h="830306">
                  <a:moveTo>
                    <a:pt x="3119312" y="830306"/>
                  </a:moveTo>
                  <a:lnTo>
                    <a:pt x="2920034" y="830306"/>
                  </a:lnTo>
                  <a:lnTo>
                    <a:pt x="2737766" y="830306"/>
                  </a:lnTo>
                  <a:lnTo>
                    <a:pt x="2720756" y="830306"/>
                  </a:lnTo>
                  <a:lnTo>
                    <a:pt x="2538488" y="830306"/>
                  </a:lnTo>
                  <a:lnTo>
                    <a:pt x="2339210" y="830306"/>
                  </a:lnTo>
                  <a:lnTo>
                    <a:pt x="2334818" y="828994"/>
                  </a:lnTo>
                  <a:lnTo>
                    <a:pt x="2330399" y="830306"/>
                  </a:lnTo>
                  <a:lnTo>
                    <a:pt x="1948853" y="830306"/>
                  </a:lnTo>
                  <a:lnTo>
                    <a:pt x="1944461" y="828994"/>
                  </a:lnTo>
                  <a:lnTo>
                    <a:pt x="1940042" y="830306"/>
                  </a:lnTo>
                  <a:lnTo>
                    <a:pt x="1580314" y="830306"/>
                  </a:lnTo>
                  <a:lnTo>
                    <a:pt x="1558496" y="830306"/>
                  </a:lnTo>
                  <a:lnTo>
                    <a:pt x="1291762" y="830306"/>
                  </a:lnTo>
                  <a:lnTo>
                    <a:pt x="1198768" y="830306"/>
                  </a:lnTo>
                  <a:lnTo>
                    <a:pt x="1133844" y="830306"/>
                  </a:lnTo>
                  <a:lnTo>
                    <a:pt x="910216" y="830306"/>
                  </a:lnTo>
                  <a:lnTo>
                    <a:pt x="798379" y="830306"/>
                  </a:lnTo>
                  <a:lnTo>
                    <a:pt x="752298" y="830306"/>
                  </a:lnTo>
                  <a:lnTo>
                    <a:pt x="655613" y="830306"/>
                  </a:lnTo>
                  <a:lnTo>
                    <a:pt x="416833" y="830306"/>
                  </a:lnTo>
                  <a:lnTo>
                    <a:pt x="274067" y="830306"/>
                  </a:lnTo>
                  <a:cubicBezTo>
                    <a:pt x="247495" y="830306"/>
                    <a:pt x="214109" y="811219"/>
                    <a:pt x="200483" y="788041"/>
                  </a:cubicBezTo>
                  <a:cubicBezTo>
                    <a:pt x="9710" y="457418"/>
                    <a:pt x="9710" y="457418"/>
                    <a:pt x="9710" y="457418"/>
                  </a:cubicBezTo>
                  <a:cubicBezTo>
                    <a:pt x="-3236" y="434241"/>
                    <a:pt x="-3236" y="396066"/>
                    <a:pt x="9710" y="372888"/>
                  </a:cubicBezTo>
                  <a:cubicBezTo>
                    <a:pt x="200483" y="42265"/>
                    <a:pt x="200483" y="42265"/>
                    <a:pt x="200483" y="42265"/>
                  </a:cubicBezTo>
                  <a:cubicBezTo>
                    <a:pt x="214109" y="19088"/>
                    <a:pt x="247495" y="0"/>
                    <a:pt x="274067" y="0"/>
                  </a:cubicBezTo>
                  <a:cubicBezTo>
                    <a:pt x="321760" y="0"/>
                    <a:pt x="363492" y="0"/>
                    <a:pt x="400007" y="0"/>
                  </a:cubicBezTo>
                  <a:lnTo>
                    <a:pt x="416833" y="0"/>
                  </a:lnTo>
                  <a:lnTo>
                    <a:pt x="494648" y="0"/>
                  </a:lnTo>
                  <a:lnTo>
                    <a:pt x="542773" y="0"/>
                  </a:lnTo>
                  <a:lnTo>
                    <a:pt x="607920" y="0"/>
                  </a:lnTo>
                  <a:lnTo>
                    <a:pt x="637414" y="0"/>
                  </a:lnTo>
                  <a:lnTo>
                    <a:pt x="649651" y="0"/>
                  </a:lnTo>
                  <a:cubicBezTo>
                    <a:pt x="655613" y="0"/>
                    <a:pt x="655613" y="0"/>
                    <a:pt x="655613" y="0"/>
                  </a:cubicBezTo>
                  <a:lnTo>
                    <a:pt x="750685" y="0"/>
                  </a:lnTo>
                  <a:lnTo>
                    <a:pt x="752298" y="0"/>
                  </a:lnTo>
                  <a:lnTo>
                    <a:pt x="792417" y="0"/>
                  </a:lnTo>
                  <a:lnTo>
                    <a:pt x="798379" y="0"/>
                  </a:lnTo>
                  <a:lnTo>
                    <a:pt x="878238" y="0"/>
                  </a:lnTo>
                  <a:lnTo>
                    <a:pt x="910216" y="0"/>
                  </a:lnTo>
                  <a:lnTo>
                    <a:pt x="972879" y="0"/>
                  </a:lnTo>
                  <a:lnTo>
                    <a:pt x="1036156" y="0"/>
                  </a:lnTo>
                  <a:lnTo>
                    <a:pt x="1086151" y="0"/>
                  </a:lnTo>
                  <a:lnTo>
                    <a:pt x="1127882" y="0"/>
                  </a:lnTo>
                  <a:lnTo>
                    <a:pt x="1130797" y="0"/>
                  </a:lnTo>
                  <a:lnTo>
                    <a:pt x="1133844" y="0"/>
                  </a:lnTo>
                  <a:lnTo>
                    <a:pt x="1198768" y="0"/>
                  </a:lnTo>
                  <a:lnTo>
                    <a:pt x="1244068" y="0"/>
                  </a:lnTo>
                  <a:lnTo>
                    <a:pt x="1285800" y="0"/>
                  </a:lnTo>
                  <a:lnTo>
                    <a:pt x="1291762" y="0"/>
                  </a:lnTo>
                  <a:lnTo>
                    <a:pt x="1324708" y="0"/>
                  </a:lnTo>
                  <a:cubicBezTo>
                    <a:pt x="1434253" y="0"/>
                    <a:pt x="1496851" y="0"/>
                    <a:pt x="1532621" y="0"/>
                  </a:cubicBezTo>
                  <a:lnTo>
                    <a:pt x="1558496" y="0"/>
                  </a:lnTo>
                  <a:lnTo>
                    <a:pt x="1574352" y="0"/>
                  </a:lnTo>
                  <a:lnTo>
                    <a:pt x="1580314" y="0"/>
                  </a:lnTo>
                  <a:lnTo>
                    <a:pt x="1684436" y="0"/>
                  </a:lnTo>
                  <a:cubicBezTo>
                    <a:pt x="1940042" y="0"/>
                    <a:pt x="1940042" y="0"/>
                    <a:pt x="1940042" y="0"/>
                  </a:cubicBezTo>
                  <a:lnTo>
                    <a:pt x="1944461" y="1312"/>
                  </a:lnTo>
                  <a:lnTo>
                    <a:pt x="1948853" y="0"/>
                  </a:lnTo>
                  <a:cubicBezTo>
                    <a:pt x="2330399" y="0"/>
                    <a:pt x="2330399" y="0"/>
                    <a:pt x="2330399" y="0"/>
                  </a:cubicBezTo>
                  <a:lnTo>
                    <a:pt x="2334818" y="1312"/>
                  </a:lnTo>
                  <a:lnTo>
                    <a:pt x="2339210" y="0"/>
                  </a:lnTo>
                  <a:cubicBezTo>
                    <a:pt x="2386903" y="0"/>
                    <a:pt x="2428635" y="0"/>
                    <a:pt x="2465150" y="0"/>
                  </a:cubicBezTo>
                  <a:lnTo>
                    <a:pt x="2538488" y="0"/>
                  </a:lnTo>
                  <a:lnTo>
                    <a:pt x="2559791" y="0"/>
                  </a:lnTo>
                  <a:lnTo>
                    <a:pt x="2664428" y="0"/>
                  </a:lnTo>
                  <a:lnTo>
                    <a:pt x="2673062" y="0"/>
                  </a:lnTo>
                  <a:lnTo>
                    <a:pt x="2714794" y="0"/>
                  </a:lnTo>
                  <a:lnTo>
                    <a:pt x="2720756" y="0"/>
                  </a:lnTo>
                  <a:lnTo>
                    <a:pt x="2737766" y="0"/>
                  </a:lnTo>
                  <a:lnTo>
                    <a:pt x="2759069" y="0"/>
                  </a:lnTo>
                  <a:lnTo>
                    <a:pt x="2863706" y="0"/>
                  </a:lnTo>
                  <a:lnTo>
                    <a:pt x="2872340" y="0"/>
                  </a:lnTo>
                  <a:lnTo>
                    <a:pt x="2914072" y="0"/>
                  </a:lnTo>
                  <a:lnTo>
                    <a:pt x="2920034" y="0"/>
                  </a:lnTo>
                  <a:lnTo>
                    <a:pt x="2958347" y="0"/>
                  </a:lnTo>
                  <a:cubicBezTo>
                    <a:pt x="3119312" y="0"/>
                    <a:pt x="3119312" y="0"/>
                    <a:pt x="3119312" y="0"/>
                  </a:cubicBezTo>
                  <a:cubicBezTo>
                    <a:pt x="3146565" y="0"/>
                    <a:pt x="3179269" y="19088"/>
                    <a:pt x="3192896" y="42265"/>
                  </a:cubicBezTo>
                  <a:cubicBezTo>
                    <a:pt x="3383669" y="372888"/>
                    <a:pt x="3383669" y="372888"/>
                    <a:pt x="3383669" y="372888"/>
                  </a:cubicBezTo>
                  <a:cubicBezTo>
                    <a:pt x="3397295" y="396066"/>
                    <a:pt x="3397295" y="434241"/>
                    <a:pt x="3383669" y="457418"/>
                  </a:cubicBezTo>
                  <a:cubicBezTo>
                    <a:pt x="3192896" y="788041"/>
                    <a:pt x="3192896" y="788041"/>
                    <a:pt x="3192896" y="788041"/>
                  </a:cubicBezTo>
                  <a:cubicBezTo>
                    <a:pt x="3179269" y="811219"/>
                    <a:pt x="3146565" y="830306"/>
                    <a:pt x="3119312" y="830306"/>
                  </a:cubicBezTo>
                  <a:close/>
                </a:path>
              </a:pathLst>
            </a:custGeom>
            <a:solidFill>
              <a:schemeClr val="bg1">
                <a:alpha val="0"/>
              </a:schemeClr>
            </a:solidFill>
            <a:ln w="38100">
              <a:gradFill flip="none" rotWithShape="1">
                <a:gsLst>
                  <a:gs pos="100000">
                    <a:schemeClr val="bg1"/>
                  </a:gs>
                  <a:gs pos="0">
                    <a:srgbClr val="B6B6B6"/>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5" name="组合 14">
            <a:extLst>
              <a:ext uri="{FF2B5EF4-FFF2-40B4-BE49-F238E27FC236}">
                <a16:creationId xmlns:a16="http://schemas.microsoft.com/office/drawing/2014/main" id="{77623E7F-F297-408E-97D8-2B3E38EA1AA1}"/>
              </a:ext>
            </a:extLst>
          </p:cNvPr>
          <p:cNvGrpSpPr/>
          <p:nvPr/>
        </p:nvGrpSpPr>
        <p:grpSpPr>
          <a:xfrm>
            <a:off x="2067275" y="4114089"/>
            <a:ext cx="2138555" cy="1906599"/>
            <a:chOff x="2067005" y="4115042"/>
            <a:chExt cx="2138277" cy="1907040"/>
          </a:xfrm>
        </p:grpSpPr>
        <p:sp>
          <p:nvSpPr>
            <p:cNvPr id="16" name="任意多边形 11">
              <a:extLst>
                <a:ext uri="{FF2B5EF4-FFF2-40B4-BE49-F238E27FC236}">
                  <a16:creationId xmlns:a16="http://schemas.microsoft.com/office/drawing/2014/main" id="{80CAB8DC-5633-4BDF-9511-3B2E5AD2A988}"/>
                </a:ext>
              </a:extLst>
            </p:cNvPr>
            <p:cNvSpPr>
              <a:spLocks/>
            </p:cNvSpPr>
            <p:nvPr/>
          </p:nvSpPr>
          <p:spPr bwMode="auto">
            <a:xfrm rot="10800000">
              <a:off x="2071834" y="4115042"/>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100000">
                  <a:schemeClr val="bg1">
                    <a:lumMod val="95000"/>
                  </a:schemeClr>
                </a:gs>
                <a:gs pos="0">
                  <a:schemeClr val="bg1">
                    <a:lumMod val="85000"/>
                  </a:schemeClr>
                </a:gs>
              </a:gsLst>
              <a:lin ang="2700000" scaled="1"/>
            </a:gradFill>
            <a:ln w="19050">
              <a:noFill/>
            </a:ln>
            <a:effectLst>
              <a:outerShdw blurRad="1524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7" name="Freeform 5">
              <a:extLst>
                <a:ext uri="{FF2B5EF4-FFF2-40B4-BE49-F238E27FC236}">
                  <a16:creationId xmlns:a16="http://schemas.microsoft.com/office/drawing/2014/main" id="{BA2F3169-69D9-4E35-AA74-2530C9E56838}"/>
                </a:ext>
              </a:extLst>
            </p:cNvPr>
            <p:cNvSpPr>
              <a:spLocks/>
            </p:cNvSpPr>
            <p:nvPr/>
          </p:nvSpPr>
          <p:spPr bwMode="auto">
            <a:xfrm rot="10800000">
              <a:off x="2067005" y="4126947"/>
              <a:ext cx="2138277" cy="18951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6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5">
              <a:extLst>
                <a:ext uri="{FF2B5EF4-FFF2-40B4-BE49-F238E27FC236}">
                  <a16:creationId xmlns:a16="http://schemas.microsoft.com/office/drawing/2014/main" id="{97A745E2-7FC8-4CB2-9D1A-B82F9196C0C9}"/>
                </a:ext>
              </a:extLst>
            </p:cNvPr>
            <p:cNvSpPr>
              <a:spLocks/>
            </p:cNvSpPr>
            <p:nvPr/>
          </p:nvSpPr>
          <p:spPr bwMode="auto">
            <a:xfrm rot="10800000">
              <a:off x="2385648" y="4409648"/>
              <a:ext cx="1495486" cy="1325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rgbClr val="F7F7F7"/>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9" name="组合 18">
            <a:extLst>
              <a:ext uri="{FF2B5EF4-FFF2-40B4-BE49-F238E27FC236}">
                <a16:creationId xmlns:a16="http://schemas.microsoft.com/office/drawing/2014/main" id="{893F3D8A-C1A5-48A8-8B29-5F92E73A315E}"/>
              </a:ext>
            </a:extLst>
          </p:cNvPr>
          <p:cNvGrpSpPr/>
          <p:nvPr/>
        </p:nvGrpSpPr>
        <p:grpSpPr>
          <a:xfrm>
            <a:off x="6250368" y="1967662"/>
            <a:ext cx="3148101" cy="1081418"/>
            <a:chOff x="6249554" y="1968118"/>
            <a:chExt cx="3147691" cy="1081668"/>
          </a:xfrm>
        </p:grpSpPr>
        <p:sp>
          <p:nvSpPr>
            <p:cNvPr id="20" name="任意多边形 15">
              <a:extLst>
                <a:ext uri="{FF2B5EF4-FFF2-40B4-BE49-F238E27FC236}">
                  <a16:creationId xmlns:a16="http://schemas.microsoft.com/office/drawing/2014/main" id="{179BC44F-4731-4A3A-9685-5F0A84E9E490}"/>
                </a:ext>
              </a:extLst>
            </p:cNvPr>
            <p:cNvSpPr>
              <a:spLocks/>
            </p:cNvSpPr>
            <p:nvPr/>
          </p:nvSpPr>
          <p:spPr bwMode="auto">
            <a:xfrm rot="10800000">
              <a:off x="6249554" y="1968118"/>
              <a:ext cx="3147690" cy="1074074"/>
            </a:xfrm>
            <a:custGeom>
              <a:avLst/>
              <a:gdLst>
                <a:gd name="connsiteX0" fmla="*/ 3494407 w 4138458"/>
                <a:gd name="connsiteY0" fmla="*/ 1121227 h 1412149"/>
                <a:gd name="connsiteX1" fmla="*/ 3567991 w 4138458"/>
                <a:gd name="connsiteY1" fmla="*/ 1078962 h 1412149"/>
                <a:gd name="connsiteX2" fmla="*/ 3758764 w 4138458"/>
                <a:gd name="connsiteY2" fmla="*/ 748339 h 1412149"/>
                <a:gd name="connsiteX3" fmla="*/ 3758764 w 4138458"/>
                <a:gd name="connsiteY3" fmla="*/ 663809 h 1412149"/>
                <a:gd name="connsiteX4" fmla="*/ 3567991 w 4138458"/>
                <a:gd name="connsiteY4" fmla="*/ 333186 h 1412149"/>
                <a:gd name="connsiteX5" fmla="*/ 3494407 w 4138458"/>
                <a:gd name="connsiteY5" fmla="*/ 290921 h 1412149"/>
                <a:gd name="connsiteX6" fmla="*/ 3333442 w 4138458"/>
                <a:gd name="connsiteY6" fmla="*/ 290921 h 1412149"/>
                <a:gd name="connsiteX7" fmla="*/ 3295129 w 4138458"/>
                <a:gd name="connsiteY7" fmla="*/ 290921 h 1412149"/>
                <a:gd name="connsiteX8" fmla="*/ 3289167 w 4138458"/>
                <a:gd name="connsiteY8" fmla="*/ 290921 h 1412149"/>
                <a:gd name="connsiteX9" fmla="*/ 3247435 w 4138458"/>
                <a:gd name="connsiteY9" fmla="*/ 290921 h 1412149"/>
                <a:gd name="connsiteX10" fmla="*/ 3238801 w 4138458"/>
                <a:gd name="connsiteY10" fmla="*/ 290921 h 1412149"/>
                <a:gd name="connsiteX11" fmla="*/ 3134164 w 4138458"/>
                <a:gd name="connsiteY11" fmla="*/ 290921 h 1412149"/>
                <a:gd name="connsiteX12" fmla="*/ 3112861 w 4138458"/>
                <a:gd name="connsiteY12" fmla="*/ 290921 h 1412149"/>
                <a:gd name="connsiteX13" fmla="*/ 3095851 w 4138458"/>
                <a:gd name="connsiteY13" fmla="*/ 290921 h 1412149"/>
                <a:gd name="connsiteX14" fmla="*/ 3089889 w 4138458"/>
                <a:gd name="connsiteY14" fmla="*/ 290921 h 1412149"/>
                <a:gd name="connsiteX15" fmla="*/ 3048157 w 4138458"/>
                <a:gd name="connsiteY15" fmla="*/ 290921 h 1412149"/>
                <a:gd name="connsiteX16" fmla="*/ 3039523 w 4138458"/>
                <a:gd name="connsiteY16" fmla="*/ 290921 h 1412149"/>
                <a:gd name="connsiteX17" fmla="*/ 2934886 w 4138458"/>
                <a:gd name="connsiteY17" fmla="*/ 290921 h 1412149"/>
                <a:gd name="connsiteX18" fmla="*/ 2913583 w 4138458"/>
                <a:gd name="connsiteY18" fmla="*/ 290921 h 1412149"/>
                <a:gd name="connsiteX19" fmla="*/ 2840245 w 4138458"/>
                <a:gd name="connsiteY19" fmla="*/ 290921 h 1412149"/>
                <a:gd name="connsiteX20" fmla="*/ 2714305 w 4138458"/>
                <a:gd name="connsiteY20" fmla="*/ 290921 h 1412149"/>
                <a:gd name="connsiteX21" fmla="*/ 2709913 w 4138458"/>
                <a:gd name="connsiteY21" fmla="*/ 292233 h 1412149"/>
                <a:gd name="connsiteX22" fmla="*/ 2705494 w 4138458"/>
                <a:gd name="connsiteY22" fmla="*/ 290921 h 1412149"/>
                <a:gd name="connsiteX23" fmla="*/ 2323948 w 4138458"/>
                <a:gd name="connsiteY23" fmla="*/ 290921 h 1412149"/>
                <a:gd name="connsiteX24" fmla="*/ 2319556 w 4138458"/>
                <a:gd name="connsiteY24" fmla="*/ 292233 h 1412149"/>
                <a:gd name="connsiteX25" fmla="*/ 2315137 w 4138458"/>
                <a:gd name="connsiteY25" fmla="*/ 290921 h 1412149"/>
                <a:gd name="connsiteX26" fmla="*/ 2059531 w 4138458"/>
                <a:gd name="connsiteY26" fmla="*/ 290921 h 1412149"/>
                <a:gd name="connsiteX27" fmla="*/ 1955409 w 4138458"/>
                <a:gd name="connsiteY27" fmla="*/ 290921 h 1412149"/>
                <a:gd name="connsiteX28" fmla="*/ 1949447 w 4138458"/>
                <a:gd name="connsiteY28" fmla="*/ 290921 h 1412149"/>
                <a:gd name="connsiteX29" fmla="*/ 1933591 w 4138458"/>
                <a:gd name="connsiteY29" fmla="*/ 290921 h 1412149"/>
                <a:gd name="connsiteX30" fmla="*/ 1907716 w 4138458"/>
                <a:gd name="connsiteY30" fmla="*/ 290921 h 1412149"/>
                <a:gd name="connsiteX31" fmla="*/ 1699803 w 4138458"/>
                <a:gd name="connsiteY31" fmla="*/ 290921 h 1412149"/>
                <a:gd name="connsiteX32" fmla="*/ 1666857 w 4138458"/>
                <a:gd name="connsiteY32" fmla="*/ 290921 h 1412149"/>
                <a:gd name="connsiteX33" fmla="*/ 1660895 w 4138458"/>
                <a:gd name="connsiteY33" fmla="*/ 290921 h 1412149"/>
                <a:gd name="connsiteX34" fmla="*/ 1619163 w 4138458"/>
                <a:gd name="connsiteY34" fmla="*/ 290921 h 1412149"/>
                <a:gd name="connsiteX35" fmla="*/ 1573863 w 4138458"/>
                <a:gd name="connsiteY35" fmla="*/ 290921 h 1412149"/>
                <a:gd name="connsiteX36" fmla="*/ 1508939 w 4138458"/>
                <a:gd name="connsiteY36" fmla="*/ 290921 h 1412149"/>
                <a:gd name="connsiteX37" fmla="*/ 1505892 w 4138458"/>
                <a:gd name="connsiteY37" fmla="*/ 290921 h 1412149"/>
                <a:gd name="connsiteX38" fmla="*/ 1502977 w 4138458"/>
                <a:gd name="connsiteY38" fmla="*/ 290921 h 1412149"/>
                <a:gd name="connsiteX39" fmla="*/ 1461246 w 4138458"/>
                <a:gd name="connsiteY39" fmla="*/ 290921 h 1412149"/>
                <a:gd name="connsiteX40" fmla="*/ 1411251 w 4138458"/>
                <a:gd name="connsiteY40" fmla="*/ 290921 h 1412149"/>
                <a:gd name="connsiteX41" fmla="*/ 1347974 w 4138458"/>
                <a:gd name="connsiteY41" fmla="*/ 290921 h 1412149"/>
                <a:gd name="connsiteX42" fmla="*/ 1285311 w 4138458"/>
                <a:gd name="connsiteY42" fmla="*/ 290921 h 1412149"/>
                <a:gd name="connsiteX43" fmla="*/ 1253333 w 4138458"/>
                <a:gd name="connsiteY43" fmla="*/ 290921 h 1412149"/>
                <a:gd name="connsiteX44" fmla="*/ 1173474 w 4138458"/>
                <a:gd name="connsiteY44" fmla="*/ 290921 h 1412149"/>
                <a:gd name="connsiteX45" fmla="*/ 1167512 w 4138458"/>
                <a:gd name="connsiteY45" fmla="*/ 290921 h 1412149"/>
                <a:gd name="connsiteX46" fmla="*/ 1127393 w 4138458"/>
                <a:gd name="connsiteY46" fmla="*/ 290921 h 1412149"/>
                <a:gd name="connsiteX47" fmla="*/ 1125780 w 4138458"/>
                <a:gd name="connsiteY47" fmla="*/ 290921 h 1412149"/>
                <a:gd name="connsiteX48" fmla="*/ 1030708 w 4138458"/>
                <a:gd name="connsiteY48" fmla="*/ 290921 h 1412149"/>
                <a:gd name="connsiteX49" fmla="*/ 1024746 w 4138458"/>
                <a:gd name="connsiteY49" fmla="*/ 290921 h 1412149"/>
                <a:gd name="connsiteX50" fmla="*/ 1012509 w 4138458"/>
                <a:gd name="connsiteY50" fmla="*/ 290921 h 1412149"/>
                <a:gd name="connsiteX51" fmla="*/ 983015 w 4138458"/>
                <a:gd name="connsiteY51" fmla="*/ 290921 h 1412149"/>
                <a:gd name="connsiteX52" fmla="*/ 917868 w 4138458"/>
                <a:gd name="connsiteY52" fmla="*/ 290921 h 1412149"/>
                <a:gd name="connsiteX53" fmla="*/ 869743 w 4138458"/>
                <a:gd name="connsiteY53" fmla="*/ 290921 h 1412149"/>
                <a:gd name="connsiteX54" fmla="*/ 791928 w 4138458"/>
                <a:gd name="connsiteY54" fmla="*/ 290921 h 1412149"/>
                <a:gd name="connsiteX55" fmla="*/ 775102 w 4138458"/>
                <a:gd name="connsiteY55" fmla="*/ 290921 h 1412149"/>
                <a:gd name="connsiteX56" fmla="*/ 649162 w 4138458"/>
                <a:gd name="connsiteY56" fmla="*/ 290921 h 1412149"/>
                <a:gd name="connsiteX57" fmla="*/ 575578 w 4138458"/>
                <a:gd name="connsiteY57" fmla="*/ 333186 h 1412149"/>
                <a:gd name="connsiteX58" fmla="*/ 384805 w 4138458"/>
                <a:gd name="connsiteY58" fmla="*/ 663809 h 1412149"/>
                <a:gd name="connsiteX59" fmla="*/ 384805 w 4138458"/>
                <a:gd name="connsiteY59" fmla="*/ 748339 h 1412149"/>
                <a:gd name="connsiteX60" fmla="*/ 575578 w 4138458"/>
                <a:gd name="connsiteY60" fmla="*/ 1078962 h 1412149"/>
                <a:gd name="connsiteX61" fmla="*/ 649162 w 4138458"/>
                <a:gd name="connsiteY61" fmla="*/ 1121227 h 1412149"/>
                <a:gd name="connsiteX62" fmla="*/ 791928 w 4138458"/>
                <a:gd name="connsiteY62" fmla="*/ 1121227 h 1412149"/>
                <a:gd name="connsiteX63" fmla="*/ 1030708 w 4138458"/>
                <a:gd name="connsiteY63" fmla="*/ 1121227 h 1412149"/>
                <a:gd name="connsiteX64" fmla="*/ 1127393 w 4138458"/>
                <a:gd name="connsiteY64" fmla="*/ 1121227 h 1412149"/>
                <a:gd name="connsiteX65" fmla="*/ 1173474 w 4138458"/>
                <a:gd name="connsiteY65" fmla="*/ 1121227 h 1412149"/>
                <a:gd name="connsiteX66" fmla="*/ 1285311 w 4138458"/>
                <a:gd name="connsiteY66" fmla="*/ 1121227 h 1412149"/>
                <a:gd name="connsiteX67" fmla="*/ 1508939 w 4138458"/>
                <a:gd name="connsiteY67" fmla="*/ 1121227 h 1412149"/>
                <a:gd name="connsiteX68" fmla="*/ 1573863 w 4138458"/>
                <a:gd name="connsiteY68" fmla="*/ 1121227 h 1412149"/>
                <a:gd name="connsiteX69" fmla="*/ 1666857 w 4138458"/>
                <a:gd name="connsiteY69" fmla="*/ 1121227 h 1412149"/>
                <a:gd name="connsiteX70" fmla="*/ 1933591 w 4138458"/>
                <a:gd name="connsiteY70" fmla="*/ 1121227 h 1412149"/>
                <a:gd name="connsiteX71" fmla="*/ 1955409 w 4138458"/>
                <a:gd name="connsiteY71" fmla="*/ 1121227 h 1412149"/>
                <a:gd name="connsiteX72" fmla="*/ 2315137 w 4138458"/>
                <a:gd name="connsiteY72" fmla="*/ 1121227 h 1412149"/>
                <a:gd name="connsiteX73" fmla="*/ 2319556 w 4138458"/>
                <a:gd name="connsiteY73" fmla="*/ 1119915 h 1412149"/>
                <a:gd name="connsiteX74" fmla="*/ 2323948 w 4138458"/>
                <a:gd name="connsiteY74" fmla="*/ 1121227 h 1412149"/>
                <a:gd name="connsiteX75" fmla="*/ 2705494 w 4138458"/>
                <a:gd name="connsiteY75" fmla="*/ 1121227 h 1412149"/>
                <a:gd name="connsiteX76" fmla="*/ 2709913 w 4138458"/>
                <a:gd name="connsiteY76" fmla="*/ 1119915 h 1412149"/>
                <a:gd name="connsiteX77" fmla="*/ 2714305 w 4138458"/>
                <a:gd name="connsiteY77" fmla="*/ 1121227 h 1412149"/>
                <a:gd name="connsiteX78" fmla="*/ 2913583 w 4138458"/>
                <a:gd name="connsiteY78" fmla="*/ 1121227 h 1412149"/>
                <a:gd name="connsiteX79" fmla="*/ 3095851 w 4138458"/>
                <a:gd name="connsiteY79" fmla="*/ 1121227 h 1412149"/>
                <a:gd name="connsiteX80" fmla="*/ 3112861 w 4138458"/>
                <a:gd name="connsiteY80" fmla="*/ 1121227 h 1412149"/>
                <a:gd name="connsiteX81" fmla="*/ 3295129 w 4138458"/>
                <a:gd name="connsiteY81" fmla="*/ 1121227 h 1412149"/>
                <a:gd name="connsiteX82" fmla="*/ 3671470 w 4138458"/>
                <a:gd name="connsiteY82" fmla="*/ 1412149 h 1412149"/>
                <a:gd name="connsiteX83" fmla="*/ 3163470 w 4138458"/>
                <a:gd name="connsiteY83" fmla="*/ 1412149 h 1412149"/>
                <a:gd name="connsiteX84" fmla="*/ 3022552 w 4138458"/>
                <a:gd name="connsiteY84" fmla="*/ 1412149 h 1412149"/>
                <a:gd name="connsiteX85" fmla="*/ 2554799 w 4138458"/>
                <a:gd name="connsiteY85" fmla="*/ 1412149 h 1412149"/>
                <a:gd name="connsiteX86" fmla="*/ 2514552 w 4138458"/>
                <a:gd name="connsiteY86" fmla="*/ 1412149 h 1412149"/>
                <a:gd name="connsiteX87" fmla="*/ 2266137 w 4138458"/>
                <a:gd name="connsiteY87" fmla="*/ 1412149 h 1412149"/>
                <a:gd name="connsiteX88" fmla="*/ 1905881 w 4138458"/>
                <a:gd name="connsiteY88" fmla="*/ 1412149 h 1412149"/>
                <a:gd name="connsiteX89" fmla="*/ 1809866 w 4138458"/>
                <a:gd name="connsiteY89" fmla="*/ 1412149 h 1412149"/>
                <a:gd name="connsiteX90" fmla="*/ 1617219 w 4138458"/>
                <a:gd name="connsiteY90" fmla="*/ 1412149 h 1412149"/>
                <a:gd name="connsiteX91" fmla="*/ 1489857 w 4138458"/>
                <a:gd name="connsiteY91" fmla="*/ 1412149 h 1412149"/>
                <a:gd name="connsiteX92" fmla="*/ 1301866 w 4138458"/>
                <a:gd name="connsiteY92" fmla="*/ 1412149 h 1412149"/>
                <a:gd name="connsiteX93" fmla="*/ 1160948 w 4138458"/>
                <a:gd name="connsiteY93" fmla="*/ 1412149 h 1412149"/>
                <a:gd name="connsiteX94" fmla="*/ 1115038 w 4138458"/>
                <a:gd name="connsiteY94" fmla="*/ 1412149 h 1412149"/>
                <a:gd name="connsiteX95" fmla="*/ 840939 w 4138458"/>
                <a:gd name="connsiteY95" fmla="*/ 1412149 h 1412149"/>
                <a:gd name="connsiteX96" fmla="*/ 652948 w 4138458"/>
                <a:gd name="connsiteY96" fmla="*/ 1412149 h 1412149"/>
                <a:gd name="connsiteX97" fmla="*/ 466120 w 4138458"/>
                <a:gd name="connsiteY97" fmla="*/ 1412149 h 1412149"/>
                <a:gd name="connsiteX98" fmla="*/ 340972 w 4138458"/>
                <a:gd name="connsiteY98" fmla="*/ 1340266 h 1412149"/>
                <a:gd name="connsiteX99" fmla="*/ 16513 w 4138458"/>
                <a:gd name="connsiteY99" fmla="*/ 777957 h 1412149"/>
                <a:gd name="connsiteX100" fmla="*/ 16513 w 4138458"/>
                <a:gd name="connsiteY100" fmla="*/ 634192 h 1412149"/>
                <a:gd name="connsiteX101" fmla="*/ 340972 w 4138458"/>
                <a:gd name="connsiteY101" fmla="*/ 71883 h 1412149"/>
                <a:gd name="connsiteX102" fmla="*/ 466120 w 4138458"/>
                <a:gd name="connsiteY102" fmla="*/ 0 h 1412149"/>
                <a:gd name="connsiteX103" fmla="*/ 652948 w 4138458"/>
                <a:gd name="connsiteY103" fmla="*/ 0 h 1412149"/>
                <a:gd name="connsiteX104" fmla="*/ 680314 w 4138458"/>
                <a:gd name="connsiteY104" fmla="*/ 0 h 1412149"/>
                <a:gd name="connsiteX105" fmla="*/ 840939 w 4138458"/>
                <a:gd name="connsiteY105" fmla="*/ 0 h 1412149"/>
                <a:gd name="connsiteX106" fmla="*/ 841276 w 4138458"/>
                <a:gd name="connsiteY106" fmla="*/ 0 h 1412149"/>
                <a:gd name="connsiteX107" fmla="*/ 867142 w 4138458"/>
                <a:gd name="connsiteY107" fmla="*/ 0 h 1412149"/>
                <a:gd name="connsiteX108" fmla="*/ 956611 w 4138458"/>
                <a:gd name="connsiteY108" fmla="*/ 0 h 1412149"/>
                <a:gd name="connsiteX109" fmla="*/ 1028104 w 4138458"/>
                <a:gd name="connsiteY109" fmla="*/ 0 h 1412149"/>
                <a:gd name="connsiteX110" fmla="*/ 1033923 w 4138458"/>
                <a:gd name="connsiteY110" fmla="*/ 0 h 1412149"/>
                <a:gd name="connsiteX111" fmla="*/ 1055133 w 4138458"/>
                <a:gd name="connsiteY111" fmla="*/ 0 h 1412149"/>
                <a:gd name="connsiteX112" fmla="*/ 1080817 w 4138458"/>
                <a:gd name="connsiteY112" fmla="*/ 0 h 1412149"/>
                <a:gd name="connsiteX113" fmla="*/ 1115038 w 4138458"/>
                <a:gd name="connsiteY113" fmla="*/ 0 h 1412149"/>
                <a:gd name="connsiteX114" fmla="*/ 1143439 w 4138458"/>
                <a:gd name="connsiteY114" fmla="*/ 0 h 1412149"/>
                <a:gd name="connsiteX115" fmla="*/ 1160948 w 4138458"/>
                <a:gd name="connsiteY115" fmla="*/ 0 h 1412149"/>
                <a:gd name="connsiteX116" fmla="*/ 1216095 w 4138458"/>
                <a:gd name="connsiteY116" fmla="*/ 0 h 1412149"/>
                <a:gd name="connsiteX117" fmla="*/ 1220751 w 4138458"/>
                <a:gd name="connsiteY117" fmla="*/ 0 h 1412149"/>
                <a:gd name="connsiteX118" fmla="*/ 1267645 w 4138458"/>
                <a:gd name="connsiteY118" fmla="*/ 0 h 1412149"/>
                <a:gd name="connsiteX119" fmla="*/ 1291726 w 4138458"/>
                <a:gd name="connsiteY119" fmla="*/ 0 h 1412149"/>
                <a:gd name="connsiteX120" fmla="*/ 1301866 w 4138458"/>
                <a:gd name="connsiteY120" fmla="*/ 0 h 1412149"/>
                <a:gd name="connsiteX121" fmla="*/ 1331430 w 4138458"/>
                <a:gd name="connsiteY121" fmla="*/ 0 h 1412149"/>
                <a:gd name="connsiteX122" fmla="*/ 1375142 w 4138458"/>
                <a:gd name="connsiteY122" fmla="*/ 0 h 1412149"/>
                <a:gd name="connsiteX123" fmla="*/ 1408742 w 4138458"/>
                <a:gd name="connsiteY123" fmla="*/ 0 h 1412149"/>
                <a:gd name="connsiteX124" fmla="*/ 1455636 w 4138458"/>
                <a:gd name="connsiteY124" fmla="*/ 0 h 1412149"/>
                <a:gd name="connsiteX125" fmla="*/ 1479717 w 4138458"/>
                <a:gd name="connsiteY125" fmla="*/ 0 h 1412149"/>
                <a:gd name="connsiteX126" fmla="*/ 1489857 w 4138458"/>
                <a:gd name="connsiteY126" fmla="*/ 0 h 1412149"/>
                <a:gd name="connsiteX127" fmla="*/ 1536104 w 4138458"/>
                <a:gd name="connsiteY127" fmla="*/ 0 h 1412149"/>
                <a:gd name="connsiteX128" fmla="*/ 1617219 w 4138458"/>
                <a:gd name="connsiteY128" fmla="*/ 0 h 1412149"/>
                <a:gd name="connsiteX129" fmla="*/ 1651439 w 4138458"/>
                <a:gd name="connsiteY129" fmla="*/ 0 h 1412149"/>
                <a:gd name="connsiteX130" fmla="*/ 1728751 w 4138458"/>
                <a:gd name="connsiteY130" fmla="*/ 0 h 1412149"/>
                <a:gd name="connsiteX131" fmla="*/ 1775645 w 4138458"/>
                <a:gd name="connsiteY131" fmla="*/ 0 h 1412149"/>
                <a:gd name="connsiteX132" fmla="*/ 1799726 w 4138458"/>
                <a:gd name="connsiteY132" fmla="*/ 0 h 1412149"/>
                <a:gd name="connsiteX133" fmla="*/ 1809866 w 4138458"/>
                <a:gd name="connsiteY133" fmla="*/ 0 h 1412149"/>
                <a:gd name="connsiteX134" fmla="*/ 1831413 w 4138458"/>
                <a:gd name="connsiteY134" fmla="*/ 0 h 1412149"/>
                <a:gd name="connsiteX135" fmla="*/ 1905881 w 4138458"/>
                <a:gd name="connsiteY135" fmla="*/ 0 h 1412149"/>
                <a:gd name="connsiteX136" fmla="*/ 1992375 w 4138458"/>
                <a:gd name="connsiteY136" fmla="*/ 0 h 1412149"/>
                <a:gd name="connsiteX137" fmla="*/ 2107709 w 4138458"/>
                <a:gd name="connsiteY137" fmla="*/ 0 h 1412149"/>
                <a:gd name="connsiteX138" fmla="*/ 2120075 w 4138458"/>
                <a:gd name="connsiteY138" fmla="*/ 0 h 1412149"/>
                <a:gd name="connsiteX139" fmla="*/ 2185022 w 4138458"/>
                <a:gd name="connsiteY139" fmla="*/ 0 h 1412149"/>
                <a:gd name="connsiteX140" fmla="*/ 2231916 w 4138458"/>
                <a:gd name="connsiteY140" fmla="*/ 0 h 1412149"/>
                <a:gd name="connsiteX141" fmla="*/ 2255997 w 4138458"/>
                <a:gd name="connsiteY141" fmla="*/ 0 h 1412149"/>
                <a:gd name="connsiteX142" fmla="*/ 2266137 w 4138458"/>
                <a:gd name="connsiteY142" fmla="*/ 0 h 1412149"/>
                <a:gd name="connsiteX143" fmla="*/ 2281036 w 4138458"/>
                <a:gd name="connsiteY143" fmla="*/ 0 h 1412149"/>
                <a:gd name="connsiteX144" fmla="*/ 2473684 w 4138458"/>
                <a:gd name="connsiteY144" fmla="*/ 0 h 1412149"/>
                <a:gd name="connsiteX145" fmla="*/ 2514552 w 4138458"/>
                <a:gd name="connsiteY145" fmla="*/ 0 h 1412149"/>
                <a:gd name="connsiteX146" fmla="*/ 2520578 w 4138458"/>
                <a:gd name="connsiteY146" fmla="*/ 0 h 1412149"/>
                <a:gd name="connsiteX147" fmla="*/ 2544659 w 4138458"/>
                <a:gd name="connsiteY147" fmla="*/ 0 h 1412149"/>
                <a:gd name="connsiteX148" fmla="*/ 2554799 w 4138458"/>
                <a:gd name="connsiteY148" fmla="*/ 0 h 1412149"/>
                <a:gd name="connsiteX149" fmla="*/ 2680485 w 4138458"/>
                <a:gd name="connsiteY149" fmla="*/ 0 h 1412149"/>
                <a:gd name="connsiteX150" fmla="*/ 3005042 w 4138458"/>
                <a:gd name="connsiteY150" fmla="*/ 0 h 1412149"/>
                <a:gd name="connsiteX151" fmla="*/ 3022552 w 4138458"/>
                <a:gd name="connsiteY151" fmla="*/ 0 h 1412149"/>
                <a:gd name="connsiteX152" fmla="*/ 3082355 w 4138458"/>
                <a:gd name="connsiteY152" fmla="*/ 0 h 1412149"/>
                <a:gd name="connsiteX153" fmla="*/ 3129249 w 4138458"/>
                <a:gd name="connsiteY153" fmla="*/ 0 h 1412149"/>
                <a:gd name="connsiteX154" fmla="*/ 3153330 w 4138458"/>
                <a:gd name="connsiteY154" fmla="*/ 0 h 1412149"/>
                <a:gd name="connsiteX155" fmla="*/ 3163470 w 4138458"/>
                <a:gd name="connsiteY155" fmla="*/ 0 h 1412149"/>
                <a:gd name="connsiteX156" fmla="*/ 3236746 w 4138458"/>
                <a:gd name="connsiteY156" fmla="*/ 0 h 1412149"/>
                <a:gd name="connsiteX157" fmla="*/ 3671470 w 4138458"/>
                <a:gd name="connsiteY157" fmla="*/ 0 h 1412149"/>
                <a:gd name="connsiteX158" fmla="*/ 3796617 w 4138458"/>
                <a:gd name="connsiteY158" fmla="*/ 71883 h 1412149"/>
                <a:gd name="connsiteX159" fmla="*/ 4121076 w 4138458"/>
                <a:gd name="connsiteY159" fmla="*/ 634192 h 1412149"/>
                <a:gd name="connsiteX160" fmla="*/ 4121076 w 4138458"/>
                <a:gd name="connsiteY160" fmla="*/ 777957 h 1412149"/>
                <a:gd name="connsiteX161" fmla="*/ 3796617 w 4138458"/>
                <a:gd name="connsiteY161" fmla="*/ 1340266 h 1412149"/>
                <a:gd name="connsiteX162" fmla="*/ 3671470 w 4138458"/>
                <a:gd name="connsiteY162"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138458" h="1412149">
                  <a:moveTo>
                    <a:pt x="3494407" y="1121227"/>
                  </a:moveTo>
                  <a:cubicBezTo>
                    <a:pt x="3521660" y="1121227"/>
                    <a:pt x="3554364" y="1102140"/>
                    <a:pt x="3567991" y="1078962"/>
                  </a:cubicBezTo>
                  <a:cubicBezTo>
                    <a:pt x="3567991" y="1078962"/>
                    <a:pt x="3567991" y="1078962"/>
                    <a:pt x="3758764" y="748339"/>
                  </a:cubicBezTo>
                  <a:cubicBezTo>
                    <a:pt x="3772390" y="725162"/>
                    <a:pt x="3772390" y="686987"/>
                    <a:pt x="3758764" y="663809"/>
                  </a:cubicBezTo>
                  <a:cubicBezTo>
                    <a:pt x="3758764" y="663809"/>
                    <a:pt x="3758764" y="663809"/>
                    <a:pt x="3567991" y="333186"/>
                  </a:cubicBezTo>
                  <a:cubicBezTo>
                    <a:pt x="3554364" y="310009"/>
                    <a:pt x="3521660" y="290921"/>
                    <a:pt x="3494407" y="290921"/>
                  </a:cubicBezTo>
                  <a:cubicBezTo>
                    <a:pt x="3494407" y="290921"/>
                    <a:pt x="3494407" y="290921"/>
                    <a:pt x="3333442" y="290921"/>
                  </a:cubicBezTo>
                  <a:lnTo>
                    <a:pt x="3295129" y="290921"/>
                  </a:lnTo>
                  <a:lnTo>
                    <a:pt x="3289167" y="290921"/>
                  </a:lnTo>
                  <a:lnTo>
                    <a:pt x="3247435" y="290921"/>
                  </a:lnTo>
                  <a:lnTo>
                    <a:pt x="3238801" y="290921"/>
                  </a:lnTo>
                  <a:lnTo>
                    <a:pt x="3134164" y="290921"/>
                  </a:lnTo>
                  <a:lnTo>
                    <a:pt x="3112861" y="290921"/>
                  </a:lnTo>
                  <a:lnTo>
                    <a:pt x="3095851" y="290921"/>
                  </a:lnTo>
                  <a:lnTo>
                    <a:pt x="3089889" y="290921"/>
                  </a:lnTo>
                  <a:lnTo>
                    <a:pt x="3048157" y="290921"/>
                  </a:lnTo>
                  <a:lnTo>
                    <a:pt x="3039523" y="290921"/>
                  </a:lnTo>
                  <a:lnTo>
                    <a:pt x="2934886" y="290921"/>
                  </a:lnTo>
                  <a:lnTo>
                    <a:pt x="2913583" y="290921"/>
                  </a:lnTo>
                  <a:lnTo>
                    <a:pt x="2840245" y="290921"/>
                  </a:lnTo>
                  <a:cubicBezTo>
                    <a:pt x="2803730" y="290921"/>
                    <a:pt x="2761998" y="290921"/>
                    <a:pt x="2714305" y="290921"/>
                  </a:cubicBezTo>
                  <a:lnTo>
                    <a:pt x="2709913" y="292233"/>
                  </a:lnTo>
                  <a:lnTo>
                    <a:pt x="2705494" y="290921"/>
                  </a:lnTo>
                  <a:cubicBezTo>
                    <a:pt x="2705494" y="290921"/>
                    <a:pt x="2705494" y="290921"/>
                    <a:pt x="2323948" y="290921"/>
                  </a:cubicBezTo>
                  <a:lnTo>
                    <a:pt x="2319556" y="292233"/>
                  </a:lnTo>
                  <a:lnTo>
                    <a:pt x="2315137" y="290921"/>
                  </a:lnTo>
                  <a:cubicBezTo>
                    <a:pt x="2315137" y="290921"/>
                    <a:pt x="2315137" y="290921"/>
                    <a:pt x="2059531" y="290921"/>
                  </a:cubicBezTo>
                  <a:lnTo>
                    <a:pt x="1955409" y="290921"/>
                  </a:lnTo>
                  <a:lnTo>
                    <a:pt x="1949447" y="290921"/>
                  </a:lnTo>
                  <a:lnTo>
                    <a:pt x="1933591" y="290921"/>
                  </a:lnTo>
                  <a:lnTo>
                    <a:pt x="1907716" y="290921"/>
                  </a:lnTo>
                  <a:cubicBezTo>
                    <a:pt x="1871946" y="290921"/>
                    <a:pt x="1809348" y="290921"/>
                    <a:pt x="1699803" y="290921"/>
                  </a:cubicBezTo>
                  <a:lnTo>
                    <a:pt x="1666857" y="290921"/>
                  </a:lnTo>
                  <a:lnTo>
                    <a:pt x="1660895" y="290921"/>
                  </a:lnTo>
                  <a:lnTo>
                    <a:pt x="1619163" y="290921"/>
                  </a:lnTo>
                  <a:lnTo>
                    <a:pt x="1573863" y="290921"/>
                  </a:lnTo>
                  <a:lnTo>
                    <a:pt x="1508939" y="290921"/>
                  </a:lnTo>
                  <a:lnTo>
                    <a:pt x="1505892" y="290921"/>
                  </a:lnTo>
                  <a:lnTo>
                    <a:pt x="1502977" y="290921"/>
                  </a:lnTo>
                  <a:lnTo>
                    <a:pt x="1461246" y="290921"/>
                  </a:lnTo>
                  <a:lnTo>
                    <a:pt x="1411251" y="290921"/>
                  </a:lnTo>
                  <a:lnTo>
                    <a:pt x="1347974" y="290921"/>
                  </a:lnTo>
                  <a:lnTo>
                    <a:pt x="1285311" y="290921"/>
                  </a:lnTo>
                  <a:lnTo>
                    <a:pt x="1253333" y="290921"/>
                  </a:lnTo>
                  <a:lnTo>
                    <a:pt x="1173474" y="290921"/>
                  </a:lnTo>
                  <a:lnTo>
                    <a:pt x="1167512" y="290921"/>
                  </a:lnTo>
                  <a:lnTo>
                    <a:pt x="1127393" y="290921"/>
                  </a:lnTo>
                  <a:lnTo>
                    <a:pt x="1125780" y="290921"/>
                  </a:lnTo>
                  <a:lnTo>
                    <a:pt x="1030708" y="290921"/>
                  </a:lnTo>
                  <a:cubicBezTo>
                    <a:pt x="1030708" y="290921"/>
                    <a:pt x="1030708" y="290921"/>
                    <a:pt x="1024746" y="290921"/>
                  </a:cubicBezTo>
                  <a:lnTo>
                    <a:pt x="1012509" y="290921"/>
                  </a:lnTo>
                  <a:lnTo>
                    <a:pt x="983015" y="290921"/>
                  </a:lnTo>
                  <a:lnTo>
                    <a:pt x="917868" y="290921"/>
                  </a:lnTo>
                  <a:lnTo>
                    <a:pt x="869743" y="290921"/>
                  </a:lnTo>
                  <a:lnTo>
                    <a:pt x="791928" y="290921"/>
                  </a:lnTo>
                  <a:lnTo>
                    <a:pt x="775102" y="290921"/>
                  </a:lnTo>
                  <a:cubicBezTo>
                    <a:pt x="738587" y="290921"/>
                    <a:pt x="696855" y="290921"/>
                    <a:pt x="649162" y="290921"/>
                  </a:cubicBezTo>
                  <a:cubicBezTo>
                    <a:pt x="622590" y="290921"/>
                    <a:pt x="589204" y="310009"/>
                    <a:pt x="575578" y="333186"/>
                  </a:cubicBezTo>
                  <a:cubicBezTo>
                    <a:pt x="575578" y="333186"/>
                    <a:pt x="575578" y="333186"/>
                    <a:pt x="384805" y="663809"/>
                  </a:cubicBezTo>
                  <a:cubicBezTo>
                    <a:pt x="371859" y="686987"/>
                    <a:pt x="371859" y="725162"/>
                    <a:pt x="384805" y="748339"/>
                  </a:cubicBezTo>
                  <a:cubicBezTo>
                    <a:pt x="384805" y="748339"/>
                    <a:pt x="384805" y="748339"/>
                    <a:pt x="575578" y="1078962"/>
                  </a:cubicBezTo>
                  <a:cubicBezTo>
                    <a:pt x="589204" y="1102140"/>
                    <a:pt x="622590" y="1121227"/>
                    <a:pt x="649162" y="1121227"/>
                  </a:cubicBezTo>
                  <a:lnTo>
                    <a:pt x="791928" y="1121227"/>
                  </a:lnTo>
                  <a:lnTo>
                    <a:pt x="1030708" y="1121227"/>
                  </a:lnTo>
                  <a:lnTo>
                    <a:pt x="1127393" y="1121227"/>
                  </a:lnTo>
                  <a:lnTo>
                    <a:pt x="1173474" y="1121227"/>
                  </a:lnTo>
                  <a:lnTo>
                    <a:pt x="1285311" y="1121227"/>
                  </a:lnTo>
                  <a:lnTo>
                    <a:pt x="1508939" y="1121227"/>
                  </a:lnTo>
                  <a:lnTo>
                    <a:pt x="1573863" y="1121227"/>
                  </a:lnTo>
                  <a:lnTo>
                    <a:pt x="1666857" y="1121227"/>
                  </a:lnTo>
                  <a:lnTo>
                    <a:pt x="1933591" y="1121227"/>
                  </a:lnTo>
                  <a:lnTo>
                    <a:pt x="1955409" y="1121227"/>
                  </a:lnTo>
                  <a:lnTo>
                    <a:pt x="2315137" y="1121227"/>
                  </a:lnTo>
                  <a:lnTo>
                    <a:pt x="2319556" y="1119915"/>
                  </a:lnTo>
                  <a:lnTo>
                    <a:pt x="2323948" y="1121227"/>
                  </a:lnTo>
                  <a:lnTo>
                    <a:pt x="2705494" y="1121227"/>
                  </a:lnTo>
                  <a:lnTo>
                    <a:pt x="2709913" y="1119915"/>
                  </a:lnTo>
                  <a:lnTo>
                    <a:pt x="2714305" y="1121227"/>
                  </a:lnTo>
                  <a:lnTo>
                    <a:pt x="2913583" y="1121227"/>
                  </a:lnTo>
                  <a:lnTo>
                    <a:pt x="3095851" y="1121227"/>
                  </a:lnTo>
                  <a:lnTo>
                    <a:pt x="3112861" y="1121227"/>
                  </a:lnTo>
                  <a:lnTo>
                    <a:pt x="3295129" y="1121227"/>
                  </a:lnTo>
                  <a:close/>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rgbClr val="FFB850"/>
            </a:solidFill>
            <a:ln w="19050">
              <a:noFill/>
            </a:ln>
            <a:effectLst>
              <a:innerShdw blurRad="1016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1" name="任意多边形 16">
              <a:extLst>
                <a:ext uri="{FF2B5EF4-FFF2-40B4-BE49-F238E27FC236}">
                  <a16:creationId xmlns:a16="http://schemas.microsoft.com/office/drawing/2014/main" id="{B3A3CC35-7775-4F2F-8236-BC88CFA5D043}"/>
                </a:ext>
              </a:extLst>
            </p:cNvPr>
            <p:cNvSpPr>
              <a:spLocks/>
            </p:cNvSpPr>
            <p:nvPr/>
          </p:nvSpPr>
          <p:spPr bwMode="auto">
            <a:xfrm rot="10800000">
              <a:off x="6249554" y="1975712"/>
              <a:ext cx="3147691" cy="1074074"/>
            </a:xfrm>
            <a:custGeom>
              <a:avLst/>
              <a:gdLst>
                <a:gd name="connsiteX0" fmla="*/ 3671470 w 4138458"/>
                <a:gd name="connsiteY0" fmla="*/ 1412149 h 1412149"/>
                <a:gd name="connsiteX1" fmla="*/ 3163470 w 4138458"/>
                <a:gd name="connsiteY1" fmla="*/ 1412149 h 1412149"/>
                <a:gd name="connsiteX2" fmla="*/ 3022552 w 4138458"/>
                <a:gd name="connsiteY2" fmla="*/ 1412149 h 1412149"/>
                <a:gd name="connsiteX3" fmla="*/ 2554799 w 4138458"/>
                <a:gd name="connsiteY3" fmla="*/ 1412149 h 1412149"/>
                <a:gd name="connsiteX4" fmla="*/ 2514552 w 4138458"/>
                <a:gd name="connsiteY4" fmla="*/ 1412149 h 1412149"/>
                <a:gd name="connsiteX5" fmla="*/ 2266137 w 4138458"/>
                <a:gd name="connsiteY5" fmla="*/ 1412149 h 1412149"/>
                <a:gd name="connsiteX6" fmla="*/ 1905881 w 4138458"/>
                <a:gd name="connsiteY6" fmla="*/ 1412149 h 1412149"/>
                <a:gd name="connsiteX7" fmla="*/ 1809866 w 4138458"/>
                <a:gd name="connsiteY7" fmla="*/ 1412149 h 1412149"/>
                <a:gd name="connsiteX8" fmla="*/ 1617219 w 4138458"/>
                <a:gd name="connsiteY8" fmla="*/ 1412149 h 1412149"/>
                <a:gd name="connsiteX9" fmla="*/ 1489857 w 4138458"/>
                <a:gd name="connsiteY9" fmla="*/ 1412149 h 1412149"/>
                <a:gd name="connsiteX10" fmla="*/ 1301866 w 4138458"/>
                <a:gd name="connsiteY10" fmla="*/ 1412149 h 1412149"/>
                <a:gd name="connsiteX11" fmla="*/ 1160948 w 4138458"/>
                <a:gd name="connsiteY11" fmla="*/ 1412149 h 1412149"/>
                <a:gd name="connsiteX12" fmla="*/ 1115038 w 4138458"/>
                <a:gd name="connsiteY12" fmla="*/ 1412149 h 1412149"/>
                <a:gd name="connsiteX13" fmla="*/ 840939 w 4138458"/>
                <a:gd name="connsiteY13" fmla="*/ 1412149 h 1412149"/>
                <a:gd name="connsiteX14" fmla="*/ 652948 w 4138458"/>
                <a:gd name="connsiteY14" fmla="*/ 1412149 h 1412149"/>
                <a:gd name="connsiteX15" fmla="*/ 466120 w 4138458"/>
                <a:gd name="connsiteY15" fmla="*/ 1412149 h 1412149"/>
                <a:gd name="connsiteX16" fmla="*/ 340972 w 4138458"/>
                <a:gd name="connsiteY16" fmla="*/ 1340266 h 1412149"/>
                <a:gd name="connsiteX17" fmla="*/ 16513 w 4138458"/>
                <a:gd name="connsiteY17" fmla="*/ 777957 h 1412149"/>
                <a:gd name="connsiteX18" fmla="*/ 16513 w 4138458"/>
                <a:gd name="connsiteY18" fmla="*/ 634192 h 1412149"/>
                <a:gd name="connsiteX19" fmla="*/ 340972 w 4138458"/>
                <a:gd name="connsiteY19" fmla="*/ 71883 h 1412149"/>
                <a:gd name="connsiteX20" fmla="*/ 466120 w 4138458"/>
                <a:gd name="connsiteY20" fmla="*/ 0 h 1412149"/>
                <a:gd name="connsiteX21" fmla="*/ 652948 w 4138458"/>
                <a:gd name="connsiteY21" fmla="*/ 0 h 1412149"/>
                <a:gd name="connsiteX22" fmla="*/ 680314 w 4138458"/>
                <a:gd name="connsiteY22" fmla="*/ 0 h 1412149"/>
                <a:gd name="connsiteX23" fmla="*/ 840939 w 4138458"/>
                <a:gd name="connsiteY23" fmla="*/ 0 h 1412149"/>
                <a:gd name="connsiteX24" fmla="*/ 841276 w 4138458"/>
                <a:gd name="connsiteY24" fmla="*/ 0 h 1412149"/>
                <a:gd name="connsiteX25" fmla="*/ 867142 w 4138458"/>
                <a:gd name="connsiteY25" fmla="*/ 0 h 1412149"/>
                <a:gd name="connsiteX26" fmla="*/ 956611 w 4138458"/>
                <a:gd name="connsiteY26" fmla="*/ 0 h 1412149"/>
                <a:gd name="connsiteX27" fmla="*/ 1028104 w 4138458"/>
                <a:gd name="connsiteY27" fmla="*/ 0 h 1412149"/>
                <a:gd name="connsiteX28" fmla="*/ 1033923 w 4138458"/>
                <a:gd name="connsiteY28" fmla="*/ 0 h 1412149"/>
                <a:gd name="connsiteX29" fmla="*/ 1055133 w 4138458"/>
                <a:gd name="connsiteY29" fmla="*/ 0 h 1412149"/>
                <a:gd name="connsiteX30" fmla="*/ 1080817 w 4138458"/>
                <a:gd name="connsiteY30" fmla="*/ 0 h 1412149"/>
                <a:gd name="connsiteX31" fmla="*/ 1115038 w 4138458"/>
                <a:gd name="connsiteY31" fmla="*/ 0 h 1412149"/>
                <a:gd name="connsiteX32" fmla="*/ 1143439 w 4138458"/>
                <a:gd name="connsiteY32" fmla="*/ 0 h 1412149"/>
                <a:gd name="connsiteX33" fmla="*/ 1160948 w 4138458"/>
                <a:gd name="connsiteY33" fmla="*/ 0 h 1412149"/>
                <a:gd name="connsiteX34" fmla="*/ 1216095 w 4138458"/>
                <a:gd name="connsiteY34" fmla="*/ 0 h 1412149"/>
                <a:gd name="connsiteX35" fmla="*/ 1220751 w 4138458"/>
                <a:gd name="connsiteY35" fmla="*/ 0 h 1412149"/>
                <a:gd name="connsiteX36" fmla="*/ 1267645 w 4138458"/>
                <a:gd name="connsiteY36" fmla="*/ 0 h 1412149"/>
                <a:gd name="connsiteX37" fmla="*/ 1291726 w 4138458"/>
                <a:gd name="connsiteY37" fmla="*/ 0 h 1412149"/>
                <a:gd name="connsiteX38" fmla="*/ 1301866 w 4138458"/>
                <a:gd name="connsiteY38" fmla="*/ 0 h 1412149"/>
                <a:gd name="connsiteX39" fmla="*/ 1331430 w 4138458"/>
                <a:gd name="connsiteY39" fmla="*/ 0 h 1412149"/>
                <a:gd name="connsiteX40" fmla="*/ 1375142 w 4138458"/>
                <a:gd name="connsiteY40" fmla="*/ 0 h 1412149"/>
                <a:gd name="connsiteX41" fmla="*/ 1408742 w 4138458"/>
                <a:gd name="connsiteY41" fmla="*/ 0 h 1412149"/>
                <a:gd name="connsiteX42" fmla="*/ 1455636 w 4138458"/>
                <a:gd name="connsiteY42" fmla="*/ 0 h 1412149"/>
                <a:gd name="connsiteX43" fmla="*/ 1479717 w 4138458"/>
                <a:gd name="connsiteY43" fmla="*/ 0 h 1412149"/>
                <a:gd name="connsiteX44" fmla="*/ 1489857 w 4138458"/>
                <a:gd name="connsiteY44" fmla="*/ 0 h 1412149"/>
                <a:gd name="connsiteX45" fmla="*/ 1536104 w 4138458"/>
                <a:gd name="connsiteY45" fmla="*/ 0 h 1412149"/>
                <a:gd name="connsiteX46" fmla="*/ 1617219 w 4138458"/>
                <a:gd name="connsiteY46" fmla="*/ 0 h 1412149"/>
                <a:gd name="connsiteX47" fmla="*/ 1651439 w 4138458"/>
                <a:gd name="connsiteY47" fmla="*/ 0 h 1412149"/>
                <a:gd name="connsiteX48" fmla="*/ 1728751 w 4138458"/>
                <a:gd name="connsiteY48" fmla="*/ 0 h 1412149"/>
                <a:gd name="connsiteX49" fmla="*/ 1775645 w 4138458"/>
                <a:gd name="connsiteY49" fmla="*/ 0 h 1412149"/>
                <a:gd name="connsiteX50" fmla="*/ 1799726 w 4138458"/>
                <a:gd name="connsiteY50" fmla="*/ 0 h 1412149"/>
                <a:gd name="connsiteX51" fmla="*/ 1809866 w 4138458"/>
                <a:gd name="connsiteY51" fmla="*/ 0 h 1412149"/>
                <a:gd name="connsiteX52" fmla="*/ 1831413 w 4138458"/>
                <a:gd name="connsiteY52" fmla="*/ 0 h 1412149"/>
                <a:gd name="connsiteX53" fmla="*/ 1905881 w 4138458"/>
                <a:gd name="connsiteY53" fmla="*/ 0 h 1412149"/>
                <a:gd name="connsiteX54" fmla="*/ 1992375 w 4138458"/>
                <a:gd name="connsiteY54" fmla="*/ 0 h 1412149"/>
                <a:gd name="connsiteX55" fmla="*/ 2107709 w 4138458"/>
                <a:gd name="connsiteY55" fmla="*/ 0 h 1412149"/>
                <a:gd name="connsiteX56" fmla="*/ 2120075 w 4138458"/>
                <a:gd name="connsiteY56" fmla="*/ 0 h 1412149"/>
                <a:gd name="connsiteX57" fmla="*/ 2185022 w 4138458"/>
                <a:gd name="connsiteY57" fmla="*/ 0 h 1412149"/>
                <a:gd name="connsiteX58" fmla="*/ 2231916 w 4138458"/>
                <a:gd name="connsiteY58" fmla="*/ 0 h 1412149"/>
                <a:gd name="connsiteX59" fmla="*/ 2255997 w 4138458"/>
                <a:gd name="connsiteY59" fmla="*/ 0 h 1412149"/>
                <a:gd name="connsiteX60" fmla="*/ 2266137 w 4138458"/>
                <a:gd name="connsiteY60" fmla="*/ 0 h 1412149"/>
                <a:gd name="connsiteX61" fmla="*/ 2281036 w 4138458"/>
                <a:gd name="connsiteY61" fmla="*/ 0 h 1412149"/>
                <a:gd name="connsiteX62" fmla="*/ 2473684 w 4138458"/>
                <a:gd name="connsiteY62" fmla="*/ 0 h 1412149"/>
                <a:gd name="connsiteX63" fmla="*/ 2514552 w 4138458"/>
                <a:gd name="connsiteY63" fmla="*/ 0 h 1412149"/>
                <a:gd name="connsiteX64" fmla="*/ 2520578 w 4138458"/>
                <a:gd name="connsiteY64" fmla="*/ 0 h 1412149"/>
                <a:gd name="connsiteX65" fmla="*/ 2544659 w 4138458"/>
                <a:gd name="connsiteY65" fmla="*/ 0 h 1412149"/>
                <a:gd name="connsiteX66" fmla="*/ 2554799 w 4138458"/>
                <a:gd name="connsiteY66" fmla="*/ 0 h 1412149"/>
                <a:gd name="connsiteX67" fmla="*/ 2680485 w 4138458"/>
                <a:gd name="connsiteY67" fmla="*/ 0 h 1412149"/>
                <a:gd name="connsiteX68" fmla="*/ 3005042 w 4138458"/>
                <a:gd name="connsiteY68" fmla="*/ 0 h 1412149"/>
                <a:gd name="connsiteX69" fmla="*/ 3022552 w 4138458"/>
                <a:gd name="connsiteY69" fmla="*/ 0 h 1412149"/>
                <a:gd name="connsiteX70" fmla="*/ 3082355 w 4138458"/>
                <a:gd name="connsiteY70" fmla="*/ 0 h 1412149"/>
                <a:gd name="connsiteX71" fmla="*/ 3129249 w 4138458"/>
                <a:gd name="connsiteY71" fmla="*/ 0 h 1412149"/>
                <a:gd name="connsiteX72" fmla="*/ 3153330 w 4138458"/>
                <a:gd name="connsiteY72" fmla="*/ 0 h 1412149"/>
                <a:gd name="connsiteX73" fmla="*/ 3163470 w 4138458"/>
                <a:gd name="connsiteY73" fmla="*/ 0 h 1412149"/>
                <a:gd name="connsiteX74" fmla="*/ 3236746 w 4138458"/>
                <a:gd name="connsiteY74" fmla="*/ 0 h 1412149"/>
                <a:gd name="connsiteX75" fmla="*/ 3671470 w 4138458"/>
                <a:gd name="connsiteY75" fmla="*/ 0 h 1412149"/>
                <a:gd name="connsiteX76" fmla="*/ 3796617 w 4138458"/>
                <a:gd name="connsiteY76" fmla="*/ 71883 h 1412149"/>
                <a:gd name="connsiteX77" fmla="*/ 4121076 w 4138458"/>
                <a:gd name="connsiteY77" fmla="*/ 634192 h 1412149"/>
                <a:gd name="connsiteX78" fmla="*/ 4121076 w 4138458"/>
                <a:gd name="connsiteY78" fmla="*/ 777957 h 1412149"/>
                <a:gd name="connsiteX79" fmla="*/ 3796617 w 4138458"/>
                <a:gd name="connsiteY79" fmla="*/ 1340266 h 1412149"/>
                <a:gd name="connsiteX80" fmla="*/ 3671470 w 4138458"/>
                <a:gd name="connsiteY80"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8458" h="1412149">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chemeClr val="bg1">
                <a:alpha val="0"/>
              </a:schemeClr>
            </a:solidFill>
            <a:ln w="38100">
              <a:gradFill flip="none" rotWithShape="1">
                <a:gsLst>
                  <a:gs pos="0">
                    <a:srgbClr val="F9F9F9"/>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2" name="任意多边形 17">
              <a:extLst>
                <a:ext uri="{FF2B5EF4-FFF2-40B4-BE49-F238E27FC236}">
                  <a16:creationId xmlns:a16="http://schemas.microsoft.com/office/drawing/2014/main" id="{481E924F-44A7-4724-B7C6-FE2B4E1962FA}"/>
                </a:ext>
              </a:extLst>
            </p:cNvPr>
            <p:cNvSpPr>
              <a:spLocks/>
            </p:cNvSpPr>
            <p:nvPr/>
          </p:nvSpPr>
          <p:spPr bwMode="auto">
            <a:xfrm rot="10800000">
              <a:off x="6532711" y="2196986"/>
              <a:ext cx="2581375" cy="631527"/>
            </a:xfrm>
            <a:custGeom>
              <a:avLst/>
              <a:gdLst>
                <a:gd name="connsiteX0" fmla="*/ 3119312 w 3393888"/>
                <a:gd name="connsiteY0" fmla="*/ 830306 h 830306"/>
                <a:gd name="connsiteX1" fmla="*/ 2920034 w 3393888"/>
                <a:gd name="connsiteY1" fmla="*/ 830306 h 830306"/>
                <a:gd name="connsiteX2" fmla="*/ 2737766 w 3393888"/>
                <a:gd name="connsiteY2" fmla="*/ 830306 h 830306"/>
                <a:gd name="connsiteX3" fmla="*/ 2720756 w 3393888"/>
                <a:gd name="connsiteY3" fmla="*/ 830306 h 830306"/>
                <a:gd name="connsiteX4" fmla="*/ 2538488 w 3393888"/>
                <a:gd name="connsiteY4" fmla="*/ 830306 h 830306"/>
                <a:gd name="connsiteX5" fmla="*/ 2339210 w 3393888"/>
                <a:gd name="connsiteY5" fmla="*/ 830306 h 830306"/>
                <a:gd name="connsiteX6" fmla="*/ 2334818 w 3393888"/>
                <a:gd name="connsiteY6" fmla="*/ 828994 h 830306"/>
                <a:gd name="connsiteX7" fmla="*/ 2330399 w 3393888"/>
                <a:gd name="connsiteY7" fmla="*/ 830306 h 830306"/>
                <a:gd name="connsiteX8" fmla="*/ 1948853 w 3393888"/>
                <a:gd name="connsiteY8" fmla="*/ 830306 h 830306"/>
                <a:gd name="connsiteX9" fmla="*/ 1944461 w 3393888"/>
                <a:gd name="connsiteY9" fmla="*/ 828994 h 830306"/>
                <a:gd name="connsiteX10" fmla="*/ 1940042 w 3393888"/>
                <a:gd name="connsiteY10" fmla="*/ 830306 h 830306"/>
                <a:gd name="connsiteX11" fmla="*/ 1580314 w 3393888"/>
                <a:gd name="connsiteY11" fmla="*/ 830306 h 830306"/>
                <a:gd name="connsiteX12" fmla="*/ 1558496 w 3393888"/>
                <a:gd name="connsiteY12" fmla="*/ 830306 h 830306"/>
                <a:gd name="connsiteX13" fmla="*/ 1291762 w 3393888"/>
                <a:gd name="connsiteY13" fmla="*/ 830306 h 830306"/>
                <a:gd name="connsiteX14" fmla="*/ 1198768 w 3393888"/>
                <a:gd name="connsiteY14" fmla="*/ 830306 h 830306"/>
                <a:gd name="connsiteX15" fmla="*/ 1133844 w 3393888"/>
                <a:gd name="connsiteY15" fmla="*/ 830306 h 830306"/>
                <a:gd name="connsiteX16" fmla="*/ 910216 w 3393888"/>
                <a:gd name="connsiteY16" fmla="*/ 830306 h 830306"/>
                <a:gd name="connsiteX17" fmla="*/ 798379 w 3393888"/>
                <a:gd name="connsiteY17" fmla="*/ 830306 h 830306"/>
                <a:gd name="connsiteX18" fmla="*/ 752298 w 3393888"/>
                <a:gd name="connsiteY18" fmla="*/ 830306 h 830306"/>
                <a:gd name="connsiteX19" fmla="*/ 655613 w 3393888"/>
                <a:gd name="connsiteY19" fmla="*/ 830306 h 830306"/>
                <a:gd name="connsiteX20" fmla="*/ 416833 w 3393888"/>
                <a:gd name="connsiteY20" fmla="*/ 830306 h 830306"/>
                <a:gd name="connsiteX21" fmla="*/ 274067 w 3393888"/>
                <a:gd name="connsiteY21" fmla="*/ 830306 h 830306"/>
                <a:gd name="connsiteX22" fmla="*/ 200483 w 3393888"/>
                <a:gd name="connsiteY22" fmla="*/ 788041 h 830306"/>
                <a:gd name="connsiteX23" fmla="*/ 9710 w 3393888"/>
                <a:gd name="connsiteY23" fmla="*/ 457418 h 830306"/>
                <a:gd name="connsiteX24" fmla="*/ 9710 w 3393888"/>
                <a:gd name="connsiteY24" fmla="*/ 372888 h 830306"/>
                <a:gd name="connsiteX25" fmla="*/ 200483 w 3393888"/>
                <a:gd name="connsiteY25" fmla="*/ 42265 h 830306"/>
                <a:gd name="connsiteX26" fmla="*/ 274067 w 3393888"/>
                <a:gd name="connsiteY26" fmla="*/ 0 h 830306"/>
                <a:gd name="connsiteX27" fmla="*/ 400007 w 3393888"/>
                <a:gd name="connsiteY27" fmla="*/ 0 h 830306"/>
                <a:gd name="connsiteX28" fmla="*/ 416833 w 3393888"/>
                <a:gd name="connsiteY28" fmla="*/ 0 h 830306"/>
                <a:gd name="connsiteX29" fmla="*/ 494648 w 3393888"/>
                <a:gd name="connsiteY29" fmla="*/ 0 h 830306"/>
                <a:gd name="connsiteX30" fmla="*/ 542773 w 3393888"/>
                <a:gd name="connsiteY30" fmla="*/ 0 h 830306"/>
                <a:gd name="connsiteX31" fmla="*/ 607920 w 3393888"/>
                <a:gd name="connsiteY31" fmla="*/ 0 h 830306"/>
                <a:gd name="connsiteX32" fmla="*/ 637414 w 3393888"/>
                <a:gd name="connsiteY32" fmla="*/ 0 h 830306"/>
                <a:gd name="connsiteX33" fmla="*/ 649651 w 3393888"/>
                <a:gd name="connsiteY33" fmla="*/ 0 h 830306"/>
                <a:gd name="connsiteX34" fmla="*/ 655613 w 3393888"/>
                <a:gd name="connsiteY34" fmla="*/ 0 h 830306"/>
                <a:gd name="connsiteX35" fmla="*/ 750685 w 3393888"/>
                <a:gd name="connsiteY35" fmla="*/ 0 h 830306"/>
                <a:gd name="connsiteX36" fmla="*/ 752298 w 3393888"/>
                <a:gd name="connsiteY36" fmla="*/ 0 h 830306"/>
                <a:gd name="connsiteX37" fmla="*/ 792417 w 3393888"/>
                <a:gd name="connsiteY37" fmla="*/ 0 h 830306"/>
                <a:gd name="connsiteX38" fmla="*/ 798379 w 3393888"/>
                <a:gd name="connsiteY38" fmla="*/ 0 h 830306"/>
                <a:gd name="connsiteX39" fmla="*/ 878238 w 3393888"/>
                <a:gd name="connsiteY39" fmla="*/ 0 h 830306"/>
                <a:gd name="connsiteX40" fmla="*/ 910216 w 3393888"/>
                <a:gd name="connsiteY40" fmla="*/ 0 h 830306"/>
                <a:gd name="connsiteX41" fmla="*/ 972879 w 3393888"/>
                <a:gd name="connsiteY41" fmla="*/ 0 h 830306"/>
                <a:gd name="connsiteX42" fmla="*/ 1036156 w 3393888"/>
                <a:gd name="connsiteY42" fmla="*/ 0 h 830306"/>
                <a:gd name="connsiteX43" fmla="*/ 1086151 w 3393888"/>
                <a:gd name="connsiteY43" fmla="*/ 0 h 830306"/>
                <a:gd name="connsiteX44" fmla="*/ 1127882 w 3393888"/>
                <a:gd name="connsiteY44" fmla="*/ 0 h 830306"/>
                <a:gd name="connsiteX45" fmla="*/ 1130797 w 3393888"/>
                <a:gd name="connsiteY45" fmla="*/ 0 h 830306"/>
                <a:gd name="connsiteX46" fmla="*/ 1133844 w 3393888"/>
                <a:gd name="connsiteY46" fmla="*/ 0 h 830306"/>
                <a:gd name="connsiteX47" fmla="*/ 1198768 w 3393888"/>
                <a:gd name="connsiteY47" fmla="*/ 0 h 830306"/>
                <a:gd name="connsiteX48" fmla="*/ 1244068 w 3393888"/>
                <a:gd name="connsiteY48" fmla="*/ 0 h 830306"/>
                <a:gd name="connsiteX49" fmla="*/ 1285800 w 3393888"/>
                <a:gd name="connsiteY49" fmla="*/ 0 h 830306"/>
                <a:gd name="connsiteX50" fmla="*/ 1291762 w 3393888"/>
                <a:gd name="connsiteY50" fmla="*/ 0 h 830306"/>
                <a:gd name="connsiteX51" fmla="*/ 1324708 w 3393888"/>
                <a:gd name="connsiteY51" fmla="*/ 0 h 830306"/>
                <a:gd name="connsiteX52" fmla="*/ 1532621 w 3393888"/>
                <a:gd name="connsiteY52" fmla="*/ 0 h 830306"/>
                <a:gd name="connsiteX53" fmla="*/ 1558496 w 3393888"/>
                <a:gd name="connsiteY53" fmla="*/ 0 h 830306"/>
                <a:gd name="connsiteX54" fmla="*/ 1574352 w 3393888"/>
                <a:gd name="connsiteY54" fmla="*/ 0 h 830306"/>
                <a:gd name="connsiteX55" fmla="*/ 1580314 w 3393888"/>
                <a:gd name="connsiteY55" fmla="*/ 0 h 830306"/>
                <a:gd name="connsiteX56" fmla="*/ 1684436 w 3393888"/>
                <a:gd name="connsiteY56" fmla="*/ 0 h 830306"/>
                <a:gd name="connsiteX57" fmla="*/ 1940042 w 3393888"/>
                <a:gd name="connsiteY57" fmla="*/ 0 h 830306"/>
                <a:gd name="connsiteX58" fmla="*/ 1944461 w 3393888"/>
                <a:gd name="connsiteY58" fmla="*/ 1312 h 830306"/>
                <a:gd name="connsiteX59" fmla="*/ 1948853 w 3393888"/>
                <a:gd name="connsiteY59" fmla="*/ 0 h 830306"/>
                <a:gd name="connsiteX60" fmla="*/ 2330399 w 3393888"/>
                <a:gd name="connsiteY60" fmla="*/ 0 h 830306"/>
                <a:gd name="connsiteX61" fmla="*/ 2334818 w 3393888"/>
                <a:gd name="connsiteY61" fmla="*/ 1312 h 830306"/>
                <a:gd name="connsiteX62" fmla="*/ 2339210 w 3393888"/>
                <a:gd name="connsiteY62" fmla="*/ 0 h 830306"/>
                <a:gd name="connsiteX63" fmla="*/ 2465150 w 3393888"/>
                <a:gd name="connsiteY63" fmla="*/ 0 h 830306"/>
                <a:gd name="connsiteX64" fmla="*/ 2538488 w 3393888"/>
                <a:gd name="connsiteY64" fmla="*/ 0 h 830306"/>
                <a:gd name="connsiteX65" fmla="*/ 2559791 w 3393888"/>
                <a:gd name="connsiteY65" fmla="*/ 0 h 830306"/>
                <a:gd name="connsiteX66" fmla="*/ 2664428 w 3393888"/>
                <a:gd name="connsiteY66" fmla="*/ 0 h 830306"/>
                <a:gd name="connsiteX67" fmla="*/ 2673062 w 3393888"/>
                <a:gd name="connsiteY67" fmla="*/ 0 h 830306"/>
                <a:gd name="connsiteX68" fmla="*/ 2714794 w 3393888"/>
                <a:gd name="connsiteY68" fmla="*/ 0 h 830306"/>
                <a:gd name="connsiteX69" fmla="*/ 2720756 w 3393888"/>
                <a:gd name="connsiteY69" fmla="*/ 0 h 830306"/>
                <a:gd name="connsiteX70" fmla="*/ 2737766 w 3393888"/>
                <a:gd name="connsiteY70" fmla="*/ 0 h 830306"/>
                <a:gd name="connsiteX71" fmla="*/ 2759069 w 3393888"/>
                <a:gd name="connsiteY71" fmla="*/ 0 h 830306"/>
                <a:gd name="connsiteX72" fmla="*/ 2863706 w 3393888"/>
                <a:gd name="connsiteY72" fmla="*/ 0 h 830306"/>
                <a:gd name="connsiteX73" fmla="*/ 2872340 w 3393888"/>
                <a:gd name="connsiteY73" fmla="*/ 0 h 830306"/>
                <a:gd name="connsiteX74" fmla="*/ 2914072 w 3393888"/>
                <a:gd name="connsiteY74" fmla="*/ 0 h 830306"/>
                <a:gd name="connsiteX75" fmla="*/ 2920034 w 3393888"/>
                <a:gd name="connsiteY75" fmla="*/ 0 h 830306"/>
                <a:gd name="connsiteX76" fmla="*/ 2958347 w 3393888"/>
                <a:gd name="connsiteY76" fmla="*/ 0 h 830306"/>
                <a:gd name="connsiteX77" fmla="*/ 3119312 w 3393888"/>
                <a:gd name="connsiteY77" fmla="*/ 0 h 830306"/>
                <a:gd name="connsiteX78" fmla="*/ 3192896 w 3393888"/>
                <a:gd name="connsiteY78" fmla="*/ 42265 h 830306"/>
                <a:gd name="connsiteX79" fmla="*/ 3383669 w 3393888"/>
                <a:gd name="connsiteY79" fmla="*/ 372888 h 830306"/>
                <a:gd name="connsiteX80" fmla="*/ 3383669 w 3393888"/>
                <a:gd name="connsiteY80" fmla="*/ 457418 h 830306"/>
                <a:gd name="connsiteX81" fmla="*/ 3192896 w 3393888"/>
                <a:gd name="connsiteY81" fmla="*/ 788041 h 830306"/>
                <a:gd name="connsiteX82" fmla="*/ 3119312 w 3393888"/>
                <a:gd name="connsiteY82" fmla="*/ 830306 h 8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393888" h="830306">
                  <a:moveTo>
                    <a:pt x="3119312" y="830306"/>
                  </a:moveTo>
                  <a:lnTo>
                    <a:pt x="2920034" y="830306"/>
                  </a:lnTo>
                  <a:lnTo>
                    <a:pt x="2737766" y="830306"/>
                  </a:lnTo>
                  <a:lnTo>
                    <a:pt x="2720756" y="830306"/>
                  </a:lnTo>
                  <a:lnTo>
                    <a:pt x="2538488" y="830306"/>
                  </a:lnTo>
                  <a:lnTo>
                    <a:pt x="2339210" y="830306"/>
                  </a:lnTo>
                  <a:lnTo>
                    <a:pt x="2334818" y="828994"/>
                  </a:lnTo>
                  <a:lnTo>
                    <a:pt x="2330399" y="830306"/>
                  </a:lnTo>
                  <a:lnTo>
                    <a:pt x="1948853" y="830306"/>
                  </a:lnTo>
                  <a:lnTo>
                    <a:pt x="1944461" y="828994"/>
                  </a:lnTo>
                  <a:lnTo>
                    <a:pt x="1940042" y="830306"/>
                  </a:lnTo>
                  <a:lnTo>
                    <a:pt x="1580314" y="830306"/>
                  </a:lnTo>
                  <a:lnTo>
                    <a:pt x="1558496" y="830306"/>
                  </a:lnTo>
                  <a:lnTo>
                    <a:pt x="1291762" y="830306"/>
                  </a:lnTo>
                  <a:lnTo>
                    <a:pt x="1198768" y="830306"/>
                  </a:lnTo>
                  <a:lnTo>
                    <a:pt x="1133844" y="830306"/>
                  </a:lnTo>
                  <a:lnTo>
                    <a:pt x="910216" y="830306"/>
                  </a:lnTo>
                  <a:lnTo>
                    <a:pt x="798379" y="830306"/>
                  </a:lnTo>
                  <a:lnTo>
                    <a:pt x="752298" y="830306"/>
                  </a:lnTo>
                  <a:lnTo>
                    <a:pt x="655613" y="830306"/>
                  </a:lnTo>
                  <a:lnTo>
                    <a:pt x="416833" y="830306"/>
                  </a:lnTo>
                  <a:lnTo>
                    <a:pt x="274067" y="830306"/>
                  </a:lnTo>
                  <a:cubicBezTo>
                    <a:pt x="247495" y="830306"/>
                    <a:pt x="214109" y="811219"/>
                    <a:pt x="200483" y="788041"/>
                  </a:cubicBezTo>
                  <a:cubicBezTo>
                    <a:pt x="9710" y="457418"/>
                    <a:pt x="9710" y="457418"/>
                    <a:pt x="9710" y="457418"/>
                  </a:cubicBezTo>
                  <a:cubicBezTo>
                    <a:pt x="-3236" y="434241"/>
                    <a:pt x="-3236" y="396066"/>
                    <a:pt x="9710" y="372888"/>
                  </a:cubicBezTo>
                  <a:cubicBezTo>
                    <a:pt x="200483" y="42265"/>
                    <a:pt x="200483" y="42265"/>
                    <a:pt x="200483" y="42265"/>
                  </a:cubicBezTo>
                  <a:cubicBezTo>
                    <a:pt x="214109" y="19088"/>
                    <a:pt x="247495" y="0"/>
                    <a:pt x="274067" y="0"/>
                  </a:cubicBezTo>
                  <a:cubicBezTo>
                    <a:pt x="321760" y="0"/>
                    <a:pt x="363492" y="0"/>
                    <a:pt x="400007" y="0"/>
                  </a:cubicBezTo>
                  <a:lnTo>
                    <a:pt x="416833" y="0"/>
                  </a:lnTo>
                  <a:lnTo>
                    <a:pt x="494648" y="0"/>
                  </a:lnTo>
                  <a:lnTo>
                    <a:pt x="542773" y="0"/>
                  </a:lnTo>
                  <a:lnTo>
                    <a:pt x="607920" y="0"/>
                  </a:lnTo>
                  <a:lnTo>
                    <a:pt x="637414" y="0"/>
                  </a:lnTo>
                  <a:lnTo>
                    <a:pt x="649651" y="0"/>
                  </a:lnTo>
                  <a:cubicBezTo>
                    <a:pt x="655613" y="0"/>
                    <a:pt x="655613" y="0"/>
                    <a:pt x="655613" y="0"/>
                  </a:cubicBezTo>
                  <a:lnTo>
                    <a:pt x="750685" y="0"/>
                  </a:lnTo>
                  <a:lnTo>
                    <a:pt x="752298" y="0"/>
                  </a:lnTo>
                  <a:lnTo>
                    <a:pt x="792417" y="0"/>
                  </a:lnTo>
                  <a:lnTo>
                    <a:pt x="798379" y="0"/>
                  </a:lnTo>
                  <a:lnTo>
                    <a:pt x="878238" y="0"/>
                  </a:lnTo>
                  <a:lnTo>
                    <a:pt x="910216" y="0"/>
                  </a:lnTo>
                  <a:lnTo>
                    <a:pt x="972879" y="0"/>
                  </a:lnTo>
                  <a:lnTo>
                    <a:pt x="1036156" y="0"/>
                  </a:lnTo>
                  <a:lnTo>
                    <a:pt x="1086151" y="0"/>
                  </a:lnTo>
                  <a:lnTo>
                    <a:pt x="1127882" y="0"/>
                  </a:lnTo>
                  <a:lnTo>
                    <a:pt x="1130797" y="0"/>
                  </a:lnTo>
                  <a:lnTo>
                    <a:pt x="1133844" y="0"/>
                  </a:lnTo>
                  <a:lnTo>
                    <a:pt x="1198768" y="0"/>
                  </a:lnTo>
                  <a:lnTo>
                    <a:pt x="1244068" y="0"/>
                  </a:lnTo>
                  <a:lnTo>
                    <a:pt x="1285800" y="0"/>
                  </a:lnTo>
                  <a:lnTo>
                    <a:pt x="1291762" y="0"/>
                  </a:lnTo>
                  <a:lnTo>
                    <a:pt x="1324708" y="0"/>
                  </a:lnTo>
                  <a:cubicBezTo>
                    <a:pt x="1434253" y="0"/>
                    <a:pt x="1496851" y="0"/>
                    <a:pt x="1532621" y="0"/>
                  </a:cubicBezTo>
                  <a:lnTo>
                    <a:pt x="1558496" y="0"/>
                  </a:lnTo>
                  <a:lnTo>
                    <a:pt x="1574352" y="0"/>
                  </a:lnTo>
                  <a:lnTo>
                    <a:pt x="1580314" y="0"/>
                  </a:lnTo>
                  <a:lnTo>
                    <a:pt x="1684436" y="0"/>
                  </a:lnTo>
                  <a:cubicBezTo>
                    <a:pt x="1940042" y="0"/>
                    <a:pt x="1940042" y="0"/>
                    <a:pt x="1940042" y="0"/>
                  </a:cubicBezTo>
                  <a:lnTo>
                    <a:pt x="1944461" y="1312"/>
                  </a:lnTo>
                  <a:lnTo>
                    <a:pt x="1948853" y="0"/>
                  </a:lnTo>
                  <a:cubicBezTo>
                    <a:pt x="2330399" y="0"/>
                    <a:pt x="2330399" y="0"/>
                    <a:pt x="2330399" y="0"/>
                  </a:cubicBezTo>
                  <a:lnTo>
                    <a:pt x="2334818" y="1312"/>
                  </a:lnTo>
                  <a:lnTo>
                    <a:pt x="2339210" y="0"/>
                  </a:lnTo>
                  <a:cubicBezTo>
                    <a:pt x="2386903" y="0"/>
                    <a:pt x="2428635" y="0"/>
                    <a:pt x="2465150" y="0"/>
                  </a:cubicBezTo>
                  <a:lnTo>
                    <a:pt x="2538488" y="0"/>
                  </a:lnTo>
                  <a:lnTo>
                    <a:pt x="2559791" y="0"/>
                  </a:lnTo>
                  <a:lnTo>
                    <a:pt x="2664428" y="0"/>
                  </a:lnTo>
                  <a:lnTo>
                    <a:pt x="2673062" y="0"/>
                  </a:lnTo>
                  <a:lnTo>
                    <a:pt x="2714794" y="0"/>
                  </a:lnTo>
                  <a:lnTo>
                    <a:pt x="2720756" y="0"/>
                  </a:lnTo>
                  <a:lnTo>
                    <a:pt x="2737766" y="0"/>
                  </a:lnTo>
                  <a:lnTo>
                    <a:pt x="2759069" y="0"/>
                  </a:lnTo>
                  <a:lnTo>
                    <a:pt x="2863706" y="0"/>
                  </a:lnTo>
                  <a:lnTo>
                    <a:pt x="2872340" y="0"/>
                  </a:lnTo>
                  <a:lnTo>
                    <a:pt x="2914072" y="0"/>
                  </a:lnTo>
                  <a:lnTo>
                    <a:pt x="2920034" y="0"/>
                  </a:lnTo>
                  <a:lnTo>
                    <a:pt x="2958347" y="0"/>
                  </a:lnTo>
                  <a:cubicBezTo>
                    <a:pt x="3119312" y="0"/>
                    <a:pt x="3119312" y="0"/>
                    <a:pt x="3119312" y="0"/>
                  </a:cubicBezTo>
                  <a:cubicBezTo>
                    <a:pt x="3146565" y="0"/>
                    <a:pt x="3179269" y="19088"/>
                    <a:pt x="3192896" y="42265"/>
                  </a:cubicBezTo>
                  <a:cubicBezTo>
                    <a:pt x="3383669" y="372888"/>
                    <a:pt x="3383669" y="372888"/>
                    <a:pt x="3383669" y="372888"/>
                  </a:cubicBezTo>
                  <a:cubicBezTo>
                    <a:pt x="3397295" y="396066"/>
                    <a:pt x="3397295" y="434241"/>
                    <a:pt x="3383669" y="457418"/>
                  </a:cubicBezTo>
                  <a:cubicBezTo>
                    <a:pt x="3192896" y="788041"/>
                    <a:pt x="3192896" y="788041"/>
                    <a:pt x="3192896" y="788041"/>
                  </a:cubicBezTo>
                  <a:cubicBezTo>
                    <a:pt x="3179269" y="811219"/>
                    <a:pt x="3146565" y="830306"/>
                    <a:pt x="3119312" y="830306"/>
                  </a:cubicBezTo>
                  <a:close/>
                </a:path>
              </a:pathLst>
            </a:custGeom>
            <a:solidFill>
              <a:schemeClr val="bg1">
                <a:alpha val="0"/>
              </a:schemeClr>
            </a:solidFill>
            <a:ln w="38100">
              <a:gradFill flip="none" rotWithShape="1">
                <a:gsLst>
                  <a:gs pos="100000">
                    <a:schemeClr val="bg1"/>
                  </a:gs>
                  <a:gs pos="0">
                    <a:srgbClr val="B6B6B6"/>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23" name="组合 22">
            <a:extLst>
              <a:ext uri="{FF2B5EF4-FFF2-40B4-BE49-F238E27FC236}">
                <a16:creationId xmlns:a16="http://schemas.microsoft.com/office/drawing/2014/main" id="{CE1FD51F-E3EF-4556-9893-9A812CCFF5C6}"/>
              </a:ext>
            </a:extLst>
          </p:cNvPr>
          <p:cNvGrpSpPr/>
          <p:nvPr/>
        </p:nvGrpSpPr>
        <p:grpSpPr>
          <a:xfrm>
            <a:off x="7262859" y="1557226"/>
            <a:ext cx="2138555" cy="1906599"/>
            <a:chOff x="7261913" y="1557587"/>
            <a:chExt cx="2138277" cy="1907040"/>
          </a:xfrm>
        </p:grpSpPr>
        <p:sp>
          <p:nvSpPr>
            <p:cNvPr id="24" name="任意多边形 18">
              <a:extLst>
                <a:ext uri="{FF2B5EF4-FFF2-40B4-BE49-F238E27FC236}">
                  <a16:creationId xmlns:a16="http://schemas.microsoft.com/office/drawing/2014/main" id="{71F48853-7FFD-494F-B71E-9997C871DA25}"/>
                </a:ext>
              </a:extLst>
            </p:cNvPr>
            <p:cNvSpPr>
              <a:spLocks/>
            </p:cNvSpPr>
            <p:nvPr/>
          </p:nvSpPr>
          <p:spPr bwMode="auto">
            <a:xfrm rot="10800000">
              <a:off x="7266742" y="1557587"/>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100000">
                  <a:schemeClr val="bg1">
                    <a:lumMod val="95000"/>
                  </a:schemeClr>
                </a:gs>
                <a:gs pos="0">
                  <a:schemeClr val="bg1">
                    <a:lumMod val="85000"/>
                  </a:schemeClr>
                </a:gs>
              </a:gsLst>
              <a:lin ang="2700000" scaled="1"/>
            </a:gradFill>
            <a:ln w="19050">
              <a:noFill/>
            </a:ln>
            <a:effectLst>
              <a:outerShdw blurRad="1524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5" name="Freeform 5">
              <a:extLst>
                <a:ext uri="{FF2B5EF4-FFF2-40B4-BE49-F238E27FC236}">
                  <a16:creationId xmlns:a16="http://schemas.microsoft.com/office/drawing/2014/main" id="{6E646F27-B863-4E0A-B906-9D160CE33F7B}"/>
                </a:ext>
              </a:extLst>
            </p:cNvPr>
            <p:cNvSpPr>
              <a:spLocks/>
            </p:cNvSpPr>
            <p:nvPr/>
          </p:nvSpPr>
          <p:spPr bwMode="auto">
            <a:xfrm rot="10800000">
              <a:off x="7261913" y="1569492"/>
              <a:ext cx="2138277" cy="18951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6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5">
              <a:extLst>
                <a:ext uri="{FF2B5EF4-FFF2-40B4-BE49-F238E27FC236}">
                  <a16:creationId xmlns:a16="http://schemas.microsoft.com/office/drawing/2014/main" id="{AAFE91BD-3B69-4781-B3D9-9365EBF3D0E4}"/>
                </a:ext>
              </a:extLst>
            </p:cNvPr>
            <p:cNvSpPr>
              <a:spLocks/>
            </p:cNvSpPr>
            <p:nvPr/>
          </p:nvSpPr>
          <p:spPr bwMode="auto">
            <a:xfrm rot="10800000">
              <a:off x="7580556" y="1852194"/>
              <a:ext cx="1495486" cy="1325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rgbClr val="F7F7F7"/>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7" name="组合 26">
            <a:extLst>
              <a:ext uri="{FF2B5EF4-FFF2-40B4-BE49-F238E27FC236}">
                <a16:creationId xmlns:a16="http://schemas.microsoft.com/office/drawing/2014/main" id="{152C20C1-A33C-47E9-954E-5D108B134CFD}"/>
              </a:ext>
            </a:extLst>
          </p:cNvPr>
          <p:cNvGrpSpPr/>
          <p:nvPr/>
        </p:nvGrpSpPr>
        <p:grpSpPr>
          <a:xfrm>
            <a:off x="6240035" y="4524525"/>
            <a:ext cx="3148101" cy="1081418"/>
            <a:chOff x="6239222" y="4525573"/>
            <a:chExt cx="3147691" cy="1081668"/>
          </a:xfrm>
        </p:grpSpPr>
        <p:sp>
          <p:nvSpPr>
            <p:cNvPr id="28" name="任意多边形 22">
              <a:extLst>
                <a:ext uri="{FF2B5EF4-FFF2-40B4-BE49-F238E27FC236}">
                  <a16:creationId xmlns:a16="http://schemas.microsoft.com/office/drawing/2014/main" id="{DC2C4A12-0A14-46FE-93B7-765280C576CA}"/>
                </a:ext>
              </a:extLst>
            </p:cNvPr>
            <p:cNvSpPr>
              <a:spLocks/>
            </p:cNvSpPr>
            <p:nvPr/>
          </p:nvSpPr>
          <p:spPr bwMode="auto">
            <a:xfrm rot="10800000">
              <a:off x="6239222" y="4525573"/>
              <a:ext cx="3147690" cy="1074074"/>
            </a:xfrm>
            <a:custGeom>
              <a:avLst/>
              <a:gdLst>
                <a:gd name="connsiteX0" fmla="*/ 3494407 w 4138458"/>
                <a:gd name="connsiteY0" fmla="*/ 1121227 h 1412149"/>
                <a:gd name="connsiteX1" fmla="*/ 3567991 w 4138458"/>
                <a:gd name="connsiteY1" fmla="*/ 1078962 h 1412149"/>
                <a:gd name="connsiteX2" fmla="*/ 3758764 w 4138458"/>
                <a:gd name="connsiteY2" fmla="*/ 748339 h 1412149"/>
                <a:gd name="connsiteX3" fmla="*/ 3758764 w 4138458"/>
                <a:gd name="connsiteY3" fmla="*/ 663809 h 1412149"/>
                <a:gd name="connsiteX4" fmla="*/ 3567991 w 4138458"/>
                <a:gd name="connsiteY4" fmla="*/ 333186 h 1412149"/>
                <a:gd name="connsiteX5" fmla="*/ 3494407 w 4138458"/>
                <a:gd name="connsiteY5" fmla="*/ 290921 h 1412149"/>
                <a:gd name="connsiteX6" fmla="*/ 3333442 w 4138458"/>
                <a:gd name="connsiteY6" fmla="*/ 290921 h 1412149"/>
                <a:gd name="connsiteX7" fmla="*/ 3295129 w 4138458"/>
                <a:gd name="connsiteY7" fmla="*/ 290921 h 1412149"/>
                <a:gd name="connsiteX8" fmla="*/ 3289167 w 4138458"/>
                <a:gd name="connsiteY8" fmla="*/ 290921 h 1412149"/>
                <a:gd name="connsiteX9" fmla="*/ 3247435 w 4138458"/>
                <a:gd name="connsiteY9" fmla="*/ 290921 h 1412149"/>
                <a:gd name="connsiteX10" fmla="*/ 3238801 w 4138458"/>
                <a:gd name="connsiteY10" fmla="*/ 290921 h 1412149"/>
                <a:gd name="connsiteX11" fmla="*/ 3134164 w 4138458"/>
                <a:gd name="connsiteY11" fmla="*/ 290921 h 1412149"/>
                <a:gd name="connsiteX12" fmla="*/ 3112861 w 4138458"/>
                <a:gd name="connsiteY12" fmla="*/ 290921 h 1412149"/>
                <a:gd name="connsiteX13" fmla="*/ 3095851 w 4138458"/>
                <a:gd name="connsiteY13" fmla="*/ 290921 h 1412149"/>
                <a:gd name="connsiteX14" fmla="*/ 3089889 w 4138458"/>
                <a:gd name="connsiteY14" fmla="*/ 290921 h 1412149"/>
                <a:gd name="connsiteX15" fmla="*/ 3048157 w 4138458"/>
                <a:gd name="connsiteY15" fmla="*/ 290921 h 1412149"/>
                <a:gd name="connsiteX16" fmla="*/ 3039523 w 4138458"/>
                <a:gd name="connsiteY16" fmla="*/ 290921 h 1412149"/>
                <a:gd name="connsiteX17" fmla="*/ 2934886 w 4138458"/>
                <a:gd name="connsiteY17" fmla="*/ 290921 h 1412149"/>
                <a:gd name="connsiteX18" fmla="*/ 2913583 w 4138458"/>
                <a:gd name="connsiteY18" fmla="*/ 290921 h 1412149"/>
                <a:gd name="connsiteX19" fmla="*/ 2840245 w 4138458"/>
                <a:gd name="connsiteY19" fmla="*/ 290921 h 1412149"/>
                <a:gd name="connsiteX20" fmla="*/ 2714305 w 4138458"/>
                <a:gd name="connsiteY20" fmla="*/ 290921 h 1412149"/>
                <a:gd name="connsiteX21" fmla="*/ 2709913 w 4138458"/>
                <a:gd name="connsiteY21" fmla="*/ 292233 h 1412149"/>
                <a:gd name="connsiteX22" fmla="*/ 2705494 w 4138458"/>
                <a:gd name="connsiteY22" fmla="*/ 290921 h 1412149"/>
                <a:gd name="connsiteX23" fmla="*/ 2323948 w 4138458"/>
                <a:gd name="connsiteY23" fmla="*/ 290921 h 1412149"/>
                <a:gd name="connsiteX24" fmla="*/ 2319556 w 4138458"/>
                <a:gd name="connsiteY24" fmla="*/ 292233 h 1412149"/>
                <a:gd name="connsiteX25" fmla="*/ 2315137 w 4138458"/>
                <a:gd name="connsiteY25" fmla="*/ 290921 h 1412149"/>
                <a:gd name="connsiteX26" fmla="*/ 2059531 w 4138458"/>
                <a:gd name="connsiteY26" fmla="*/ 290921 h 1412149"/>
                <a:gd name="connsiteX27" fmla="*/ 1955409 w 4138458"/>
                <a:gd name="connsiteY27" fmla="*/ 290921 h 1412149"/>
                <a:gd name="connsiteX28" fmla="*/ 1949447 w 4138458"/>
                <a:gd name="connsiteY28" fmla="*/ 290921 h 1412149"/>
                <a:gd name="connsiteX29" fmla="*/ 1933591 w 4138458"/>
                <a:gd name="connsiteY29" fmla="*/ 290921 h 1412149"/>
                <a:gd name="connsiteX30" fmla="*/ 1907716 w 4138458"/>
                <a:gd name="connsiteY30" fmla="*/ 290921 h 1412149"/>
                <a:gd name="connsiteX31" fmla="*/ 1699803 w 4138458"/>
                <a:gd name="connsiteY31" fmla="*/ 290921 h 1412149"/>
                <a:gd name="connsiteX32" fmla="*/ 1666857 w 4138458"/>
                <a:gd name="connsiteY32" fmla="*/ 290921 h 1412149"/>
                <a:gd name="connsiteX33" fmla="*/ 1660895 w 4138458"/>
                <a:gd name="connsiteY33" fmla="*/ 290921 h 1412149"/>
                <a:gd name="connsiteX34" fmla="*/ 1619163 w 4138458"/>
                <a:gd name="connsiteY34" fmla="*/ 290921 h 1412149"/>
                <a:gd name="connsiteX35" fmla="*/ 1573863 w 4138458"/>
                <a:gd name="connsiteY35" fmla="*/ 290921 h 1412149"/>
                <a:gd name="connsiteX36" fmla="*/ 1508939 w 4138458"/>
                <a:gd name="connsiteY36" fmla="*/ 290921 h 1412149"/>
                <a:gd name="connsiteX37" fmla="*/ 1505892 w 4138458"/>
                <a:gd name="connsiteY37" fmla="*/ 290921 h 1412149"/>
                <a:gd name="connsiteX38" fmla="*/ 1502977 w 4138458"/>
                <a:gd name="connsiteY38" fmla="*/ 290921 h 1412149"/>
                <a:gd name="connsiteX39" fmla="*/ 1461246 w 4138458"/>
                <a:gd name="connsiteY39" fmla="*/ 290921 h 1412149"/>
                <a:gd name="connsiteX40" fmla="*/ 1411251 w 4138458"/>
                <a:gd name="connsiteY40" fmla="*/ 290921 h 1412149"/>
                <a:gd name="connsiteX41" fmla="*/ 1347974 w 4138458"/>
                <a:gd name="connsiteY41" fmla="*/ 290921 h 1412149"/>
                <a:gd name="connsiteX42" fmla="*/ 1285311 w 4138458"/>
                <a:gd name="connsiteY42" fmla="*/ 290921 h 1412149"/>
                <a:gd name="connsiteX43" fmla="*/ 1253333 w 4138458"/>
                <a:gd name="connsiteY43" fmla="*/ 290921 h 1412149"/>
                <a:gd name="connsiteX44" fmla="*/ 1173474 w 4138458"/>
                <a:gd name="connsiteY44" fmla="*/ 290921 h 1412149"/>
                <a:gd name="connsiteX45" fmla="*/ 1167512 w 4138458"/>
                <a:gd name="connsiteY45" fmla="*/ 290921 h 1412149"/>
                <a:gd name="connsiteX46" fmla="*/ 1127393 w 4138458"/>
                <a:gd name="connsiteY46" fmla="*/ 290921 h 1412149"/>
                <a:gd name="connsiteX47" fmla="*/ 1125780 w 4138458"/>
                <a:gd name="connsiteY47" fmla="*/ 290921 h 1412149"/>
                <a:gd name="connsiteX48" fmla="*/ 1030708 w 4138458"/>
                <a:gd name="connsiteY48" fmla="*/ 290921 h 1412149"/>
                <a:gd name="connsiteX49" fmla="*/ 1024746 w 4138458"/>
                <a:gd name="connsiteY49" fmla="*/ 290921 h 1412149"/>
                <a:gd name="connsiteX50" fmla="*/ 1012509 w 4138458"/>
                <a:gd name="connsiteY50" fmla="*/ 290921 h 1412149"/>
                <a:gd name="connsiteX51" fmla="*/ 983015 w 4138458"/>
                <a:gd name="connsiteY51" fmla="*/ 290921 h 1412149"/>
                <a:gd name="connsiteX52" fmla="*/ 917868 w 4138458"/>
                <a:gd name="connsiteY52" fmla="*/ 290921 h 1412149"/>
                <a:gd name="connsiteX53" fmla="*/ 869743 w 4138458"/>
                <a:gd name="connsiteY53" fmla="*/ 290921 h 1412149"/>
                <a:gd name="connsiteX54" fmla="*/ 791928 w 4138458"/>
                <a:gd name="connsiteY54" fmla="*/ 290921 h 1412149"/>
                <a:gd name="connsiteX55" fmla="*/ 775102 w 4138458"/>
                <a:gd name="connsiteY55" fmla="*/ 290921 h 1412149"/>
                <a:gd name="connsiteX56" fmla="*/ 649162 w 4138458"/>
                <a:gd name="connsiteY56" fmla="*/ 290921 h 1412149"/>
                <a:gd name="connsiteX57" fmla="*/ 575578 w 4138458"/>
                <a:gd name="connsiteY57" fmla="*/ 333186 h 1412149"/>
                <a:gd name="connsiteX58" fmla="*/ 384805 w 4138458"/>
                <a:gd name="connsiteY58" fmla="*/ 663809 h 1412149"/>
                <a:gd name="connsiteX59" fmla="*/ 384805 w 4138458"/>
                <a:gd name="connsiteY59" fmla="*/ 748339 h 1412149"/>
                <a:gd name="connsiteX60" fmla="*/ 575578 w 4138458"/>
                <a:gd name="connsiteY60" fmla="*/ 1078962 h 1412149"/>
                <a:gd name="connsiteX61" fmla="*/ 649162 w 4138458"/>
                <a:gd name="connsiteY61" fmla="*/ 1121227 h 1412149"/>
                <a:gd name="connsiteX62" fmla="*/ 791928 w 4138458"/>
                <a:gd name="connsiteY62" fmla="*/ 1121227 h 1412149"/>
                <a:gd name="connsiteX63" fmla="*/ 1030708 w 4138458"/>
                <a:gd name="connsiteY63" fmla="*/ 1121227 h 1412149"/>
                <a:gd name="connsiteX64" fmla="*/ 1127393 w 4138458"/>
                <a:gd name="connsiteY64" fmla="*/ 1121227 h 1412149"/>
                <a:gd name="connsiteX65" fmla="*/ 1173474 w 4138458"/>
                <a:gd name="connsiteY65" fmla="*/ 1121227 h 1412149"/>
                <a:gd name="connsiteX66" fmla="*/ 1285311 w 4138458"/>
                <a:gd name="connsiteY66" fmla="*/ 1121227 h 1412149"/>
                <a:gd name="connsiteX67" fmla="*/ 1508939 w 4138458"/>
                <a:gd name="connsiteY67" fmla="*/ 1121227 h 1412149"/>
                <a:gd name="connsiteX68" fmla="*/ 1573863 w 4138458"/>
                <a:gd name="connsiteY68" fmla="*/ 1121227 h 1412149"/>
                <a:gd name="connsiteX69" fmla="*/ 1666857 w 4138458"/>
                <a:gd name="connsiteY69" fmla="*/ 1121227 h 1412149"/>
                <a:gd name="connsiteX70" fmla="*/ 1933591 w 4138458"/>
                <a:gd name="connsiteY70" fmla="*/ 1121227 h 1412149"/>
                <a:gd name="connsiteX71" fmla="*/ 1955409 w 4138458"/>
                <a:gd name="connsiteY71" fmla="*/ 1121227 h 1412149"/>
                <a:gd name="connsiteX72" fmla="*/ 2315137 w 4138458"/>
                <a:gd name="connsiteY72" fmla="*/ 1121227 h 1412149"/>
                <a:gd name="connsiteX73" fmla="*/ 2319556 w 4138458"/>
                <a:gd name="connsiteY73" fmla="*/ 1119915 h 1412149"/>
                <a:gd name="connsiteX74" fmla="*/ 2323948 w 4138458"/>
                <a:gd name="connsiteY74" fmla="*/ 1121227 h 1412149"/>
                <a:gd name="connsiteX75" fmla="*/ 2705494 w 4138458"/>
                <a:gd name="connsiteY75" fmla="*/ 1121227 h 1412149"/>
                <a:gd name="connsiteX76" fmla="*/ 2709913 w 4138458"/>
                <a:gd name="connsiteY76" fmla="*/ 1119915 h 1412149"/>
                <a:gd name="connsiteX77" fmla="*/ 2714305 w 4138458"/>
                <a:gd name="connsiteY77" fmla="*/ 1121227 h 1412149"/>
                <a:gd name="connsiteX78" fmla="*/ 2913583 w 4138458"/>
                <a:gd name="connsiteY78" fmla="*/ 1121227 h 1412149"/>
                <a:gd name="connsiteX79" fmla="*/ 3095851 w 4138458"/>
                <a:gd name="connsiteY79" fmla="*/ 1121227 h 1412149"/>
                <a:gd name="connsiteX80" fmla="*/ 3112861 w 4138458"/>
                <a:gd name="connsiteY80" fmla="*/ 1121227 h 1412149"/>
                <a:gd name="connsiteX81" fmla="*/ 3295129 w 4138458"/>
                <a:gd name="connsiteY81" fmla="*/ 1121227 h 1412149"/>
                <a:gd name="connsiteX82" fmla="*/ 3671470 w 4138458"/>
                <a:gd name="connsiteY82" fmla="*/ 1412149 h 1412149"/>
                <a:gd name="connsiteX83" fmla="*/ 3163470 w 4138458"/>
                <a:gd name="connsiteY83" fmla="*/ 1412149 h 1412149"/>
                <a:gd name="connsiteX84" fmla="*/ 3022552 w 4138458"/>
                <a:gd name="connsiteY84" fmla="*/ 1412149 h 1412149"/>
                <a:gd name="connsiteX85" fmla="*/ 2554799 w 4138458"/>
                <a:gd name="connsiteY85" fmla="*/ 1412149 h 1412149"/>
                <a:gd name="connsiteX86" fmla="*/ 2514552 w 4138458"/>
                <a:gd name="connsiteY86" fmla="*/ 1412149 h 1412149"/>
                <a:gd name="connsiteX87" fmla="*/ 2266137 w 4138458"/>
                <a:gd name="connsiteY87" fmla="*/ 1412149 h 1412149"/>
                <a:gd name="connsiteX88" fmla="*/ 1905881 w 4138458"/>
                <a:gd name="connsiteY88" fmla="*/ 1412149 h 1412149"/>
                <a:gd name="connsiteX89" fmla="*/ 1809866 w 4138458"/>
                <a:gd name="connsiteY89" fmla="*/ 1412149 h 1412149"/>
                <a:gd name="connsiteX90" fmla="*/ 1617219 w 4138458"/>
                <a:gd name="connsiteY90" fmla="*/ 1412149 h 1412149"/>
                <a:gd name="connsiteX91" fmla="*/ 1489857 w 4138458"/>
                <a:gd name="connsiteY91" fmla="*/ 1412149 h 1412149"/>
                <a:gd name="connsiteX92" fmla="*/ 1301866 w 4138458"/>
                <a:gd name="connsiteY92" fmla="*/ 1412149 h 1412149"/>
                <a:gd name="connsiteX93" fmla="*/ 1160948 w 4138458"/>
                <a:gd name="connsiteY93" fmla="*/ 1412149 h 1412149"/>
                <a:gd name="connsiteX94" fmla="*/ 1115038 w 4138458"/>
                <a:gd name="connsiteY94" fmla="*/ 1412149 h 1412149"/>
                <a:gd name="connsiteX95" fmla="*/ 840939 w 4138458"/>
                <a:gd name="connsiteY95" fmla="*/ 1412149 h 1412149"/>
                <a:gd name="connsiteX96" fmla="*/ 652948 w 4138458"/>
                <a:gd name="connsiteY96" fmla="*/ 1412149 h 1412149"/>
                <a:gd name="connsiteX97" fmla="*/ 466120 w 4138458"/>
                <a:gd name="connsiteY97" fmla="*/ 1412149 h 1412149"/>
                <a:gd name="connsiteX98" fmla="*/ 340972 w 4138458"/>
                <a:gd name="connsiteY98" fmla="*/ 1340266 h 1412149"/>
                <a:gd name="connsiteX99" fmla="*/ 16513 w 4138458"/>
                <a:gd name="connsiteY99" fmla="*/ 777957 h 1412149"/>
                <a:gd name="connsiteX100" fmla="*/ 16513 w 4138458"/>
                <a:gd name="connsiteY100" fmla="*/ 634192 h 1412149"/>
                <a:gd name="connsiteX101" fmla="*/ 340972 w 4138458"/>
                <a:gd name="connsiteY101" fmla="*/ 71883 h 1412149"/>
                <a:gd name="connsiteX102" fmla="*/ 466120 w 4138458"/>
                <a:gd name="connsiteY102" fmla="*/ 0 h 1412149"/>
                <a:gd name="connsiteX103" fmla="*/ 652948 w 4138458"/>
                <a:gd name="connsiteY103" fmla="*/ 0 h 1412149"/>
                <a:gd name="connsiteX104" fmla="*/ 680314 w 4138458"/>
                <a:gd name="connsiteY104" fmla="*/ 0 h 1412149"/>
                <a:gd name="connsiteX105" fmla="*/ 840939 w 4138458"/>
                <a:gd name="connsiteY105" fmla="*/ 0 h 1412149"/>
                <a:gd name="connsiteX106" fmla="*/ 841276 w 4138458"/>
                <a:gd name="connsiteY106" fmla="*/ 0 h 1412149"/>
                <a:gd name="connsiteX107" fmla="*/ 867142 w 4138458"/>
                <a:gd name="connsiteY107" fmla="*/ 0 h 1412149"/>
                <a:gd name="connsiteX108" fmla="*/ 956611 w 4138458"/>
                <a:gd name="connsiteY108" fmla="*/ 0 h 1412149"/>
                <a:gd name="connsiteX109" fmla="*/ 1028104 w 4138458"/>
                <a:gd name="connsiteY109" fmla="*/ 0 h 1412149"/>
                <a:gd name="connsiteX110" fmla="*/ 1033923 w 4138458"/>
                <a:gd name="connsiteY110" fmla="*/ 0 h 1412149"/>
                <a:gd name="connsiteX111" fmla="*/ 1055133 w 4138458"/>
                <a:gd name="connsiteY111" fmla="*/ 0 h 1412149"/>
                <a:gd name="connsiteX112" fmla="*/ 1080817 w 4138458"/>
                <a:gd name="connsiteY112" fmla="*/ 0 h 1412149"/>
                <a:gd name="connsiteX113" fmla="*/ 1115038 w 4138458"/>
                <a:gd name="connsiteY113" fmla="*/ 0 h 1412149"/>
                <a:gd name="connsiteX114" fmla="*/ 1143439 w 4138458"/>
                <a:gd name="connsiteY114" fmla="*/ 0 h 1412149"/>
                <a:gd name="connsiteX115" fmla="*/ 1160948 w 4138458"/>
                <a:gd name="connsiteY115" fmla="*/ 0 h 1412149"/>
                <a:gd name="connsiteX116" fmla="*/ 1216095 w 4138458"/>
                <a:gd name="connsiteY116" fmla="*/ 0 h 1412149"/>
                <a:gd name="connsiteX117" fmla="*/ 1220751 w 4138458"/>
                <a:gd name="connsiteY117" fmla="*/ 0 h 1412149"/>
                <a:gd name="connsiteX118" fmla="*/ 1267645 w 4138458"/>
                <a:gd name="connsiteY118" fmla="*/ 0 h 1412149"/>
                <a:gd name="connsiteX119" fmla="*/ 1291726 w 4138458"/>
                <a:gd name="connsiteY119" fmla="*/ 0 h 1412149"/>
                <a:gd name="connsiteX120" fmla="*/ 1301866 w 4138458"/>
                <a:gd name="connsiteY120" fmla="*/ 0 h 1412149"/>
                <a:gd name="connsiteX121" fmla="*/ 1331430 w 4138458"/>
                <a:gd name="connsiteY121" fmla="*/ 0 h 1412149"/>
                <a:gd name="connsiteX122" fmla="*/ 1375142 w 4138458"/>
                <a:gd name="connsiteY122" fmla="*/ 0 h 1412149"/>
                <a:gd name="connsiteX123" fmla="*/ 1408742 w 4138458"/>
                <a:gd name="connsiteY123" fmla="*/ 0 h 1412149"/>
                <a:gd name="connsiteX124" fmla="*/ 1455636 w 4138458"/>
                <a:gd name="connsiteY124" fmla="*/ 0 h 1412149"/>
                <a:gd name="connsiteX125" fmla="*/ 1479717 w 4138458"/>
                <a:gd name="connsiteY125" fmla="*/ 0 h 1412149"/>
                <a:gd name="connsiteX126" fmla="*/ 1489857 w 4138458"/>
                <a:gd name="connsiteY126" fmla="*/ 0 h 1412149"/>
                <a:gd name="connsiteX127" fmla="*/ 1536104 w 4138458"/>
                <a:gd name="connsiteY127" fmla="*/ 0 h 1412149"/>
                <a:gd name="connsiteX128" fmla="*/ 1617219 w 4138458"/>
                <a:gd name="connsiteY128" fmla="*/ 0 h 1412149"/>
                <a:gd name="connsiteX129" fmla="*/ 1651439 w 4138458"/>
                <a:gd name="connsiteY129" fmla="*/ 0 h 1412149"/>
                <a:gd name="connsiteX130" fmla="*/ 1728751 w 4138458"/>
                <a:gd name="connsiteY130" fmla="*/ 0 h 1412149"/>
                <a:gd name="connsiteX131" fmla="*/ 1775645 w 4138458"/>
                <a:gd name="connsiteY131" fmla="*/ 0 h 1412149"/>
                <a:gd name="connsiteX132" fmla="*/ 1799726 w 4138458"/>
                <a:gd name="connsiteY132" fmla="*/ 0 h 1412149"/>
                <a:gd name="connsiteX133" fmla="*/ 1809866 w 4138458"/>
                <a:gd name="connsiteY133" fmla="*/ 0 h 1412149"/>
                <a:gd name="connsiteX134" fmla="*/ 1831413 w 4138458"/>
                <a:gd name="connsiteY134" fmla="*/ 0 h 1412149"/>
                <a:gd name="connsiteX135" fmla="*/ 1905881 w 4138458"/>
                <a:gd name="connsiteY135" fmla="*/ 0 h 1412149"/>
                <a:gd name="connsiteX136" fmla="*/ 1992375 w 4138458"/>
                <a:gd name="connsiteY136" fmla="*/ 0 h 1412149"/>
                <a:gd name="connsiteX137" fmla="*/ 2107709 w 4138458"/>
                <a:gd name="connsiteY137" fmla="*/ 0 h 1412149"/>
                <a:gd name="connsiteX138" fmla="*/ 2120075 w 4138458"/>
                <a:gd name="connsiteY138" fmla="*/ 0 h 1412149"/>
                <a:gd name="connsiteX139" fmla="*/ 2185022 w 4138458"/>
                <a:gd name="connsiteY139" fmla="*/ 0 h 1412149"/>
                <a:gd name="connsiteX140" fmla="*/ 2231916 w 4138458"/>
                <a:gd name="connsiteY140" fmla="*/ 0 h 1412149"/>
                <a:gd name="connsiteX141" fmla="*/ 2255997 w 4138458"/>
                <a:gd name="connsiteY141" fmla="*/ 0 h 1412149"/>
                <a:gd name="connsiteX142" fmla="*/ 2266137 w 4138458"/>
                <a:gd name="connsiteY142" fmla="*/ 0 h 1412149"/>
                <a:gd name="connsiteX143" fmla="*/ 2281036 w 4138458"/>
                <a:gd name="connsiteY143" fmla="*/ 0 h 1412149"/>
                <a:gd name="connsiteX144" fmla="*/ 2473684 w 4138458"/>
                <a:gd name="connsiteY144" fmla="*/ 0 h 1412149"/>
                <a:gd name="connsiteX145" fmla="*/ 2514552 w 4138458"/>
                <a:gd name="connsiteY145" fmla="*/ 0 h 1412149"/>
                <a:gd name="connsiteX146" fmla="*/ 2520578 w 4138458"/>
                <a:gd name="connsiteY146" fmla="*/ 0 h 1412149"/>
                <a:gd name="connsiteX147" fmla="*/ 2544659 w 4138458"/>
                <a:gd name="connsiteY147" fmla="*/ 0 h 1412149"/>
                <a:gd name="connsiteX148" fmla="*/ 2554799 w 4138458"/>
                <a:gd name="connsiteY148" fmla="*/ 0 h 1412149"/>
                <a:gd name="connsiteX149" fmla="*/ 2680485 w 4138458"/>
                <a:gd name="connsiteY149" fmla="*/ 0 h 1412149"/>
                <a:gd name="connsiteX150" fmla="*/ 3005042 w 4138458"/>
                <a:gd name="connsiteY150" fmla="*/ 0 h 1412149"/>
                <a:gd name="connsiteX151" fmla="*/ 3022552 w 4138458"/>
                <a:gd name="connsiteY151" fmla="*/ 0 h 1412149"/>
                <a:gd name="connsiteX152" fmla="*/ 3082355 w 4138458"/>
                <a:gd name="connsiteY152" fmla="*/ 0 h 1412149"/>
                <a:gd name="connsiteX153" fmla="*/ 3129249 w 4138458"/>
                <a:gd name="connsiteY153" fmla="*/ 0 h 1412149"/>
                <a:gd name="connsiteX154" fmla="*/ 3153330 w 4138458"/>
                <a:gd name="connsiteY154" fmla="*/ 0 h 1412149"/>
                <a:gd name="connsiteX155" fmla="*/ 3163470 w 4138458"/>
                <a:gd name="connsiteY155" fmla="*/ 0 h 1412149"/>
                <a:gd name="connsiteX156" fmla="*/ 3236746 w 4138458"/>
                <a:gd name="connsiteY156" fmla="*/ 0 h 1412149"/>
                <a:gd name="connsiteX157" fmla="*/ 3671470 w 4138458"/>
                <a:gd name="connsiteY157" fmla="*/ 0 h 1412149"/>
                <a:gd name="connsiteX158" fmla="*/ 3796617 w 4138458"/>
                <a:gd name="connsiteY158" fmla="*/ 71883 h 1412149"/>
                <a:gd name="connsiteX159" fmla="*/ 4121076 w 4138458"/>
                <a:gd name="connsiteY159" fmla="*/ 634192 h 1412149"/>
                <a:gd name="connsiteX160" fmla="*/ 4121076 w 4138458"/>
                <a:gd name="connsiteY160" fmla="*/ 777957 h 1412149"/>
                <a:gd name="connsiteX161" fmla="*/ 3796617 w 4138458"/>
                <a:gd name="connsiteY161" fmla="*/ 1340266 h 1412149"/>
                <a:gd name="connsiteX162" fmla="*/ 3671470 w 4138458"/>
                <a:gd name="connsiteY162"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138458" h="1412149">
                  <a:moveTo>
                    <a:pt x="3494407" y="1121227"/>
                  </a:moveTo>
                  <a:cubicBezTo>
                    <a:pt x="3521660" y="1121227"/>
                    <a:pt x="3554364" y="1102140"/>
                    <a:pt x="3567991" y="1078962"/>
                  </a:cubicBezTo>
                  <a:cubicBezTo>
                    <a:pt x="3567991" y="1078962"/>
                    <a:pt x="3567991" y="1078962"/>
                    <a:pt x="3758764" y="748339"/>
                  </a:cubicBezTo>
                  <a:cubicBezTo>
                    <a:pt x="3772390" y="725162"/>
                    <a:pt x="3772390" y="686987"/>
                    <a:pt x="3758764" y="663809"/>
                  </a:cubicBezTo>
                  <a:cubicBezTo>
                    <a:pt x="3758764" y="663809"/>
                    <a:pt x="3758764" y="663809"/>
                    <a:pt x="3567991" y="333186"/>
                  </a:cubicBezTo>
                  <a:cubicBezTo>
                    <a:pt x="3554364" y="310009"/>
                    <a:pt x="3521660" y="290921"/>
                    <a:pt x="3494407" y="290921"/>
                  </a:cubicBezTo>
                  <a:cubicBezTo>
                    <a:pt x="3494407" y="290921"/>
                    <a:pt x="3494407" y="290921"/>
                    <a:pt x="3333442" y="290921"/>
                  </a:cubicBezTo>
                  <a:lnTo>
                    <a:pt x="3295129" y="290921"/>
                  </a:lnTo>
                  <a:lnTo>
                    <a:pt x="3289167" y="290921"/>
                  </a:lnTo>
                  <a:lnTo>
                    <a:pt x="3247435" y="290921"/>
                  </a:lnTo>
                  <a:lnTo>
                    <a:pt x="3238801" y="290921"/>
                  </a:lnTo>
                  <a:lnTo>
                    <a:pt x="3134164" y="290921"/>
                  </a:lnTo>
                  <a:lnTo>
                    <a:pt x="3112861" y="290921"/>
                  </a:lnTo>
                  <a:lnTo>
                    <a:pt x="3095851" y="290921"/>
                  </a:lnTo>
                  <a:lnTo>
                    <a:pt x="3089889" y="290921"/>
                  </a:lnTo>
                  <a:lnTo>
                    <a:pt x="3048157" y="290921"/>
                  </a:lnTo>
                  <a:lnTo>
                    <a:pt x="3039523" y="290921"/>
                  </a:lnTo>
                  <a:lnTo>
                    <a:pt x="2934886" y="290921"/>
                  </a:lnTo>
                  <a:lnTo>
                    <a:pt x="2913583" y="290921"/>
                  </a:lnTo>
                  <a:lnTo>
                    <a:pt x="2840245" y="290921"/>
                  </a:lnTo>
                  <a:cubicBezTo>
                    <a:pt x="2803730" y="290921"/>
                    <a:pt x="2761998" y="290921"/>
                    <a:pt x="2714305" y="290921"/>
                  </a:cubicBezTo>
                  <a:lnTo>
                    <a:pt x="2709913" y="292233"/>
                  </a:lnTo>
                  <a:lnTo>
                    <a:pt x="2705494" y="290921"/>
                  </a:lnTo>
                  <a:cubicBezTo>
                    <a:pt x="2705494" y="290921"/>
                    <a:pt x="2705494" y="290921"/>
                    <a:pt x="2323948" y="290921"/>
                  </a:cubicBezTo>
                  <a:lnTo>
                    <a:pt x="2319556" y="292233"/>
                  </a:lnTo>
                  <a:lnTo>
                    <a:pt x="2315137" y="290921"/>
                  </a:lnTo>
                  <a:cubicBezTo>
                    <a:pt x="2315137" y="290921"/>
                    <a:pt x="2315137" y="290921"/>
                    <a:pt x="2059531" y="290921"/>
                  </a:cubicBezTo>
                  <a:lnTo>
                    <a:pt x="1955409" y="290921"/>
                  </a:lnTo>
                  <a:lnTo>
                    <a:pt x="1949447" y="290921"/>
                  </a:lnTo>
                  <a:lnTo>
                    <a:pt x="1933591" y="290921"/>
                  </a:lnTo>
                  <a:lnTo>
                    <a:pt x="1907716" y="290921"/>
                  </a:lnTo>
                  <a:cubicBezTo>
                    <a:pt x="1871946" y="290921"/>
                    <a:pt x="1809348" y="290921"/>
                    <a:pt x="1699803" y="290921"/>
                  </a:cubicBezTo>
                  <a:lnTo>
                    <a:pt x="1666857" y="290921"/>
                  </a:lnTo>
                  <a:lnTo>
                    <a:pt x="1660895" y="290921"/>
                  </a:lnTo>
                  <a:lnTo>
                    <a:pt x="1619163" y="290921"/>
                  </a:lnTo>
                  <a:lnTo>
                    <a:pt x="1573863" y="290921"/>
                  </a:lnTo>
                  <a:lnTo>
                    <a:pt x="1508939" y="290921"/>
                  </a:lnTo>
                  <a:lnTo>
                    <a:pt x="1505892" y="290921"/>
                  </a:lnTo>
                  <a:lnTo>
                    <a:pt x="1502977" y="290921"/>
                  </a:lnTo>
                  <a:lnTo>
                    <a:pt x="1461246" y="290921"/>
                  </a:lnTo>
                  <a:lnTo>
                    <a:pt x="1411251" y="290921"/>
                  </a:lnTo>
                  <a:lnTo>
                    <a:pt x="1347974" y="290921"/>
                  </a:lnTo>
                  <a:lnTo>
                    <a:pt x="1285311" y="290921"/>
                  </a:lnTo>
                  <a:lnTo>
                    <a:pt x="1253333" y="290921"/>
                  </a:lnTo>
                  <a:lnTo>
                    <a:pt x="1173474" y="290921"/>
                  </a:lnTo>
                  <a:lnTo>
                    <a:pt x="1167512" y="290921"/>
                  </a:lnTo>
                  <a:lnTo>
                    <a:pt x="1127393" y="290921"/>
                  </a:lnTo>
                  <a:lnTo>
                    <a:pt x="1125780" y="290921"/>
                  </a:lnTo>
                  <a:lnTo>
                    <a:pt x="1030708" y="290921"/>
                  </a:lnTo>
                  <a:cubicBezTo>
                    <a:pt x="1030708" y="290921"/>
                    <a:pt x="1030708" y="290921"/>
                    <a:pt x="1024746" y="290921"/>
                  </a:cubicBezTo>
                  <a:lnTo>
                    <a:pt x="1012509" y="290921"/>
                  </a:lnTo>
                  <a:lnTo>
                    <a:pt x="983015" y="290921"/>
                  </a:lnTo>
                  <a:lnTo>
                    <a:pt x="917868" y="290921"/>
                  </a:lnTo>
                  <a:lnTo>
                    <a:pt x="869743" y="290921"/>
                  </a:lnTo>
                  <a:lnTo>
                    <a:pt x="791928" y="290921"/>
                  </a:lnTo>
                  <a:lnTo>
                    <a:pt x="775102" y="290921"/>
                  </a:lnTo>
                  <a:cubicBezTo>
                    <a:pt x="738587" y="290921"/>
                    <a:pt x="696855" y="290921"/>
                    <a:pt x="649162" y="290921"/>
                  </a:cubicBezTo>
                  <a:cubicBezTo>
                    <a:pt x="622590" y="290921"/>
                    <a:pt x="589204" y="310009"/>
                    <a:pt x="575578" y="333186"/>
                  </a:cubicBezTo>
                  <a:cubicBezTo>
                    <a:pt x="575578" y="333186"/>
                    <a:pt x="575578" y="333186"/>
                    <a:pt x="384805" y="663809"/>
                  </a:cubicBezTo>
                  <a:cubicBezTo>
                    <a:pt x="371859" y="686987"/>
                    <a:pt x="371859" y="725162"/>
                    <a:pt x="384805" y="748339"/>
                  </a:cubicBezTo>
                  <a:cubicBezTo>
                    <a:pt x="384805" y="748339"/>
                    <a:pt x="384805" y="748339"/>
                    <a:pt x="575578" y="1078962"/>
                  </a:cubicBezTo>
                  <a:cubicBezTo>
                    <a:pt x="589204" y="1102140"/>
                    <a:pt x="622590" y="1121227"/>
                    <a:pt x="649162" y="1121227"/>
                  </a:cubicBezTo>
                  <a:lnTo>
                    <a:pt x="791928" y="1121227"/>
                  </a:lnTo>
                  <a:lnTo>
                    <a:pt x="1030708" y="1121227"/>
                  </a:lnTo>
                  <a:lnTo>
                    <a:pt x="1127393" y="1121227"/>
                  </a:lnTo>
                  <a:lnTo>
                    <a:pt x="1173474" y="1121227"/>
                  </a:lnTo>
                  <a:lnTo>
                    <a:pt x="1285311" y="1121227"/>
                  </a:lnTo>
                  <a:lnTo>
                    <a:pt x="1508939" y="1121227"/>
                  </a:lnTo>
                  <a:lnTo>
                    <a:pt x="1573863" y="1121227"/>
                  </a:lnTo>
                  <a:lnTo>
                    <a:pt x="1666857" y="1121227"/>
                  </a:lnTo>
                  <a:lnTo>
                    <a:pt x="1933591" y="1121227"/>
                  </a:lnTo>
                  <a:lnTo>
                    <a:pt x="1955409" y="1121227"/>
                  </a:lnTo>
                  <a:lnTo>
                    <a:pt x="2315137" y="1121227"/>
                  </a:lnTo>
                  <a:lnTo>
                    <a:pt x="2319556" y="1119915"/>
                  </a:lnTo>
                  <a:lnTo>
                    <a:pt x="2323948" y="1121227"/>
                  </a:lnTo>
                  <a:lnTo>
                    <a:pt x="2705494" y="1121227"/>
                  </a:lnTo>
                  <a:lnTo>
                    <a:pt x="2709913" y="1119915"/>
                  </a:lnTo>
                  <a:lnTo>
                    <a:pt x="2714305" y="1121227"/>
                  </a:lnTo>
                  <a:lnTo>
                    <a:pt x="2913583" y="1121227"/>
                  </a:lnTo>
                  <a:lnTo>
                    <a:pt x="3095851" y="1121227"/>
                  </a:lnTo>
                  <a:lnTo>
                    <a:pt x="3112861" y="1121227"/>
                  </a:lnTo>
                  <a:lnTo>
                    <a:pt x="3295129" y="1121227"/>
                  </a:lnTo>
                  <a:close/>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rgbClr val="00AF92"/>
            </a:solidFill>
            <a:ln w="19050">
              <a:noFill/>
            </a:ln>
            <a:effectLst>
              <a:innerShdw blurRad="1016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3">
              <a:extLst>
                <a:ext uri="{FF2B5EF4-FFF2-40B4-BE49-F238E27FC236}">
                  <a16:creationId xmlns:a16="http://schemas.microsoft.com/office/drawing/2014/main" id="{0AE0A480-A35A-4DF2-B151-CD8F39C9634B}"/>
                </a:ext>
              </a:extLst>
            </p:cNvPr>
            <p:cNvSpPr>
              <a:spLocks/>
            </p:cNvSpPr>
            <p:nvPr/>
          </p:nvSpPr>
          <p:spPr bwMode="auto">
            <a:xfrm rot="10800000">
              <a:off x="6239222" y="4533167"/>
              <a:ext cx="3147691" cy="1074074"/>
            </a:xfrm>
            <a:custGeom>
              <a:avLst/>
              <a:gdLst>
                <a:gd name="connsiteX0" fmla="*/ 3671470 w 4138458"/>
                <a:gd name="connsiteY0" fmla="*/ 1412149 h 1412149"/>
                <a:gd name="connsiteX1" fmla="*/ 3163470 w 4138458"/>
                <a:gd name="connsiteY1" fmla="*/ 1412149 h 1412149"/>
                <a:gd name="connsiteX2" fmla="*/ 3022552 w 4138458"/>
                <a:gd name="connsiteY2" fmla="*/ 1412149 h 1412149"/>
                <a:gd name="connsiteX3" fmla="*/ 2554799 w 4138458"/>
                <a:gd name="connsiteY3" fmla="*/ 1412149 h 1412149"/>
                <a:gd name="connsiteX4" fmla="*/ 2514552 w 4138458"/>
                <a:gd name="connsiteY4" fmla="*/ 1412149 h 1412149"/>
                <a:gd name="connsiteX5" fmla="*/ 2266137 w 4138458"/>
                <a:gd name="connsiteY5" fmla="*/ 1412149 h 1412149"/>
                <a:gd name="connsiteX6" fmla="*/ 1905881 w 4138458"/>
                <a:gd name="connsiteY6" fmla="*/ 1412149 h 1412149"/>
                <a:gd name="connsiteX7" fmla="*/ 1809866 w 4138458"/>
                <a:gd name="connsiteY7" fmla="*/ 1412149 h 1412149"/>
                <a:gd name="connsiteX8" fmla="*/ 1617219 w 4138458"/>
                <a:gd name="connsiteY8" fmla="*/ 1412149 h 1412149"/>
                <a:gd name="connsiteX9" fmla="*/ 1489857 w 4138458"/>
                <a:gd name="connsiteY9" fmla="*/ 1412149 h 1412149"/>
                <a:gd name="connsiteX10" fmla="*/ 1301866 w 4138458"/>
                <a:gd name="connsiteY10" fmla="*/ 1412149 h 1412149"/>
                <a:gd name="connsiteX11" fmla="*/ 1160948 w 4138458"/>
                <a:gd name="connsiteY11" fmla="*/ 1412149 h 1412149"/>
                <a:gd name="connsiteX12" fmla="*/ 1115038 w 4138458"/>
                <a:gd name="connsiteY12" fmla="*/ 1412149 h 1412149"/>
                <a:gd name="connsiteX13" fmla="*/ 840939 w 4138458"/>
                <a:gd name="connsiteY13" fmla="*/ 1412149 h 1412149"/>
                <a:gd name="connsiteX14" fmla="*/ 652948 w 4138458"/>
                <a:gd name="connsiteY14" fmla="*/ 1412149 h 1412149"/>
                <a:gd name="connsiteX15" fmla="*/ 466120 w 4138458"/>
                <a:gd name="connsiteY15" fmla="*/ 1412149 h 1412149"/>
                <a:gd name="connsiteX16" fmla="*/ 340972 w 4138458"/>
                <a:gd name="connsiteY16" fmla="*/ 1340266 h 1412149"/>
                <a:gd name="connsiteX17" fmla="*/ 16513 w 4138458"/>
                <a:gd name="connsiteY17" fmla="*/ 777957 h 1412149"/>
                <a:gd name="connsiteX18" fmla="*/ 16513 w 4138458"/>
                <a:gd name="connsiteY18" fmla="*/ 634192 h 1412149"/>
                <a:gd name="connsiteX19" fmla="*/ 340972 w 4138458"/>
                <a:gd name="connsiteY19" fmla="*/ 71883 h 1412149"/>
                <a:gd name="connsiteX20" fmla="*/ 466120 w 4138458"/>
                <a:gd name="connsiteY20" fmla="*/ 0 h 1412149"/>
                <a:gd name="connsiteX21" fmla="*/ 652948 w 4138458"/>
                <a:gd name="connsiteY21" fmla="*/ 0 h 1412149"/>
                <a:gd name="connsiteX22" fmla="*/ 680314 w 4138458"/>
                <a:gd name="connsiteY22" fmla="*/ 0 h 1412149"/>
                <a:gd name="connsiteX23" fmla="*/ 840939 w 4138458"/>
                <a:gd name="connsiteY23" fmla="*/ 0 h 1412149"/>
                <a:gd name="connsiteX24" fmla="*/ 841276 w 4138458"/>
                <a:gd name="connsiteY24" fmla="*/ 0 h 1412149"/>
                <a:gd name="connsiteX25" fmla="*/ 867142 w 4138458"/>
                <a:gd name="connsiteY25" fmla="*/ 0 h 1412149"/>
                <a:gd name="connsiteX26" fmla="*/ 956611 w 4138458"/>
                <a:gd name="connsiteY26" fmla="*/ 0 h 1412149"/>
                <a:gd name="connsiteX27" fmla="*/ 1028104 w 4138458"/>
                <a:gd name="connsiteY27" fmla="*/ 0 h 1412149"/>
                <a:gd name="connsiteX28" fmla="*/ 1033923 w 4138458"/>
                <a:gd name="connsiteY28" fmla="*/ 0 h 1412149"/>
                <a:gd name="connsiteX29" fmla="*/ 1055133 w 4138458"/>
                <a:gd name="connsiteY29" fmla="*/ 0 h 1412149"/>
                <a:gd name="connsiteX30" fmla="*/ 1080817 w 4138458"/>
                <a:gd name="connsiteY30" fmla="*/ 0 h 1412149"/>
                <a:gd name="connsiteX31" fmla="*/ 1115038 w 4138458"/>
                <a:gd name="connsiteY31" fmla="*/ 0 h 1412149"/>
                <a:gd name="connsiteX32" fmla="*/ 1143439 w 4138458"/>
                <a:gd name="connsiteY32" fmla="*/ 0 h 1412149"/>
                <a:gd name="connsiteX33" fmla="*/ 1160948 w 4138458"/>
                <a:gd name="connsiteY33" fmla="*/ 0 h 1412149"/>
                <a:gd name="connsiteX34" fmla="*/ 1216095 w 4138458"/>
                <a:gd name="connsiteY34" fmla="*/ 0 h 1412149"/>
                <a:gd name="connsiteX35" fmla="*/ 1220751 w 4138458"/>
                <a:gd name="connsiteY35" fmla="*/ 0 h 1412149"/>
                <a:gd name="connsiteX36" fmla="*/ 1267645 w 4138458"/>
                <a:gd name="connsiteY36" fmla="*/ 0 h 1412149"/>
                <a:gd name="connsiteX37" fmla="*/ 1291726 w 4138458"/>
                <a:gd name="connsiteY37" fmla="*/ 0 h 1412149"/>
                <a:gd name="connsiteX38" fmla="*/ 1301866 w 4138458"/>
                <a:gd name="connsiteY38" fmla="*/ 0 h 1412149"/>
                <a:gd name="connsiteX39" fmla="*/ 1331430 w 4138458"/>
                <a:gd name="connsiteY39" fmla="*/ 0 h 1412149"/>
                <a:gd name="connsiteX40" fmla="*/ 1375142 w 4138458"/>
                <a:gd name="connsiteY40" fmla="*/ 0 h 1412149"/>
                <a:gd name="connsiteX41" fmla="*/ 1408742 w 4138458"/>
                <a:gd name="connsiteY41" fmla="*/ 0 h 1412149"/>
                <a:gd name="connsiteX42" fmla="*/ 1455636 w 4138458"/>
                <a:gd name="connsiteY42" fmla="*/ 0 h 1412149"/>
                <a:gd name="connsiteX43" fmla="*/ 1479717 w 4138458"/>
                <a:gd name="connsiteY43" fmla="*/ 0 h 1412149"/>
                <a:gd name="connsiteX44" fmla="*/ 1489857 w 4138458"/>
                <a:gd name="connsiteY44" fmla="*/ 0 h 1412149"/>
                <a:gd name="connsiteX45" fmla="*/ 1536104 w 4138458"/>
                <a:gd name="connsiteY45" fmla="*/ 0 h 1412149"/>
                <a:gd name="connsiteX46" fmla="*/ 1617219 w 4138458"/>
                <a:gd name="connsiteY46" fmla="*/ 0 h 1412149"/>
                <a:gd name="connsiteX47" fmla="*/ 1651439 w 4138458"/>
                <a:gd name="connsiteY47" fmla="*/ 0 h 1412149"/>
                <a:gd name="connsiteX48" fmla="*/ 1728751 w 4138458"/>
                <a:gd name="connsiteY48" fmla="*/ 0 h 1412149"/>
                <a:gd name="connsiteX49" fmla="*/ 1775645 w 4138458"/>
                <a:gd name="connsiteY49" fmla="*/ 0 h 1412149"/>
                <a:gd name="connsiteX50" fmla="*/ 1799726 w 4138458"/>
                <a:gd name="connsiteY50" fmla="*/ 0 h 1412149"/>
                <a:gd name="connsiteX51" fmla="*/ 1809866 w 4138458"/>
                <a:gd name="connsiteY51" fmla="*/ 0 h 1412149"/>
                <a:gd name="connsiteX52" fmla="*/ 1831413 w 4138458"/>
                <a:gd name="connsiteY52" fmla="*/ 0 h 1412149"/>
                <a:gd name="connsiteX53" fmla="*/ 1905881 w 4138458"/>
                <a:gd name="connsiteY53" fmla="*/ 0 h 1412149"/>
                <a:gd name="connsiteX54" fmla="*/ 1992375 w 4138458"/>
                <a:gd name="connsiteY54" fmla="*/ 0 h 1412149"/>
                <a:gd name="connsiteX55" fmla="*/ 2107709 w 4138458"/>
                <a:gd name="connsiteY55" fmla="*/ 0 h 1412149"/>
                <a:gd name="connsiteX56" fmla="*/ 2120075 w 4138458"/>
                <a:gd name="connsiteY56" fmla="*/ 0 h 1412149"/>
                <a:gd name="connsiteX57" fmla="*/ 2185022 w 4138458"/>
                <a:gd name="connsiteY57" fmla="*/ 0 h 1412149"/>
                <a:gd name="connsiteX58" fmla="*/ 2231916 w 4138458"/>
                <a:gd name="connsiteY58" fmla="*/ 0 h 1412149"/>
                <a:gd name="connsiteX59" fmla="*/ 2255997 w 4138458"/>
                <a:gd name="connsiteY59" fmla="*/ 0 h 1412149"/>
                <a:gd name="connsiteX60" fmla="*/ 2266137 w 4138458"/>
                <a:gd name="connsiteY60" fmla="*/ 0 h 1412149"/>
                <a:gd name="connsiteX61" fmla="*/ 2281036 w 4138458"/>
                <a:gd name="connsiteY61" fmla="*/ 0 h 1412149"/>
                <a:gd name="connsiteX62" fmla="*/ 2473684 w 4138458"/>
                <a:gd name="connsiteY62" fmla="*/ 0 h 1412149"/>
                <a:gd name="connsiteX63" fmla="*/ 2514552 w 4138458"/>
                <a:gd name="connsiteY63" fmla="*/ 0 h 1412149"/>
                <a:gd name="connsiteX64" fmla="*/ 2520578 w 4138458"/>
                <a:gd name="connsiteY64" fmla="*/ 0 h 1412149"/>
                <a:gd name="connsiteX65" fmla="*/ 2544659 w 4138458"/>
                <a:gd name="connsiteY65" fmla="*/ 0 h 1412149"/>
                <a:gd name="connsiteX66" fmla="*/ 2554799 w 4138458"/>
                <a:gd name="connsiteY66" fmla="*/ 0 h 1412149"/>
                <a:gd name="connsiteX67" fmla="*/ 2680485 w 4138458"/>
                <a:gd name="connsiteY67" fmla="*/ 0 h 1412149"/>
                <a:gd name="connsiteX68" fmla="*/ 3005042 w 4138458"/>
                <a:gd name="connsiteY68" fmla="*/ 0 h 1412149"/>
                <a:gd name="connsiteX69" fmla="*/ 3022552 w 4138458"/>
                <a:gd name="connsiteY69" fmla="*/ 0 h 1412149"/>
                <a:gd name="connsiteX70" fmla="*/ 3082355 w 4138458"/>
                <a:gd name="connsiteY70" fmla="*/ 0 h 1412149"/>
                <a:gd name="connsiteX71" fmla="*/ 3129249 w 4138458"/>
                <a:gd name="connsiteY71" fmla="*/ 0 h 1412149"/>
                <a:gd name="connsiteX72" fmla="*/ 3153330 w 4138458"/>
                <a:gd name="connsiteY72" fmla="*/ 0 h 1412149"/>
                <a:gd name="connsiteX73" fmla="*/ 3163470 w 4138458"/>
                <a:gd name="connsiteY73" fmla="*/ 0 h 1412149"/>
                <a:gd name="connsiteX74" fmla="*/ 3236746 w 4138458"/>
                <a:gd name="connsiteY74" fmla="*/ 0 h 1412149"/>
                <a:gd name="connsiteX75" fmla="*/ 3671470 w 4138458"/>
                <a:gd name="connsiteY75" fmla="*/ 0 h 1412149"/>
                <a:gd name="connsiteX76" fmla="*/ 3796617 w 4138458"/>
                <a:gd name="connsiteY76" fmla="*/ 71883 h 1412149"/>
                <a:gd name="connsiteX77" fmla="*/ 4121076 w 4138458"/>
                <a:gd name="connsiteY77" fmla="*/ 634192 h 1412149"/>
                <a:gd name="connsiteX78" fmla="*/ 4121076 w 4138458"/>
                <a:gd name="connsiteY78" fmla="*/ 777957 h 1412149"/>
                <a:gd name="connsiteX79" fmla="*/ 3796617 w 4138458"/>
                <a:gd name="connsiteY79" fmla="*/ 1340266 h 1412149"/>
                <a:gd name="connsiteX80" fmla="*/ 3671470 w 4138458"/>
                <a:gd name="connsiteY80" fmla="*/ 1412149 h 141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8458" h="1412149">
                  <a:moveTo>
                    <a:pt x="3671470" y="1412149"/>
                  </a:moveTo>
                  <a:lnTo>
                    <a:pt x="3163470" y="1412149"/>
                  </a:lnTo>
                  <a:lnTo>
                    <a:pt x="3022552" y="1412149"/>
                  </a:lnTo>
                  <a:lnTo>
                    <a:pt x="2554799" y="1412149"/>
                  </a:lnTo>
                  <a:lnTo>
                    <a:pt x="2514552" y="1412149"/>
                  </a:lnTo>
                  <a:lnTo>
                    <a:pt x="2266137" y="1412149"/>
                  </a:lnTo>
                  <a:lnTo>
                    <a:pt x="1905881" y="1412149"/>
                  </a:lnTo>
                  <a:lnTo>
                    <a:pt x="1809866" y="1412149"/>
                  </a:lnTo>
                  <a:lnTo>
                    <a:pt x="1617219" y="1412149"/>
                  </a:lnTo>
                  <a:lnTo>
                    <a:pt x="1489857" y="1412149"/>
                  </a:lnTo>
                  <a:lnTo>
                    <a:pt x="1301866" y="1412149"/>
                  </a:lnTo>
                  <a:lnTo>
                    <a:pt x="1160948" y="1412149"/>
                  </a:lnTo>
                  <a:lnTo>
                    <a:pt x="1115038" y="1412149"/>
                  </a:lnTo>
                  <a:lnTo>
                    <a:pt x="840939" y="1412149"/>
                  </a:lnTo>
                  <a:lnTo>
                    <a:pt x="652948" y="1412149"/>
                  </a:lnTo>
                  <a:lnTo>
                    <a:pt x="466120" y="1412149"/>
                  </a:lnTo>
                  <a:cubicBezTo>
                    <a:pt x="420928" y="1412149"/>
                    <a:pt x="364147" y="1379686"/>
                    <a:pt x="340972" y="1340266"/>
                  </a:cubicBezTo>
                  <a:cubicBezTo>
                    <a:pt x="16513" y="777957"/>
                    <a:pt x="16513" y="777957"/>
                    <a:pt x="16513" y="777957"/>
                  </a:cubicBezTo>
                  <a:cubicBezTo>
                    <a:pt x="-5504" y="738538"/>
                    <a:pt x="-5504" y="673611"/>
                    <a:pt x="16513" y="634192"/>
                  </a:cubicBezTo>
                  <a:cubicBezTo>
                    <a:pt x="340972" y="71883"/>
                    <a:pt x="340972" y="71883"/>
                    <a:pt x="340972" y="71883"/>
                  </a:cubicBezTo>
                  <a:cubicBezTo>
                    <a:pt x="364147" y="32463"/>
                    <a:pt x="420928" y="0"/>
                    <a:pt x="466120" y="0"/>
                  </a:cubicBezTo>
                  <a:lnTo>
                    <a:pt x="652948" y="0"/>
                  </a:lnTo>
                  <a:lnTo>
                    <a:pt x="680314" y="0"/>
                  </a:lnTo>
                  <a:lnTo>
                    <a:pt x="840939" y="0"/>
                  </a:lnTo>
                  <a:lnTo>
                    <a:pt x="841276" y="0"/>
                  </a:lnTo>
                  <a:lnTo>
                    <a:pt x="867142" y="0"/>
                  </a:lnTo>
                  <a:lnTo>
                    <a:pt x="956611" y="0"/>
                  </a:lnTo>
                  <a:lnTo>
                    <a:pt x="1028104" y="0"/>
                  </a:lnTo>
                  <a:lnTo>
                    <a:pt x="1033923" y="0"/>
                  </a:lnTo>
                  <a:lnTo>
                    <a:pt x="1055133" y="0"/>
                  </a:lnTo>
                  <a:lnTo>
                    <a:pt x="1080817" y="0"/>
                  </a:lnTo>
                  <a:cubicBezTo>
                    <a:pt x="1115038" y="0"/>
                    <a:pt x="1115038" y="0"/>
                    <a:pt x="1115038" y="0"/>
                  </a:cubicBezTo>
                  <a:lnTo>
                    <a:pt x="1143439" y="0"/>
                  </a:lnTo>
                  <a:lnTo>
                    <a:pt x="1160948" y="0"/>
                  </a:lnTo>
                  <a:lnTo>
                    <a:pt x="1216095" y="0"/>
                  </a:lnTo>
                  <a:lnTo>
                    <a:pt x="1220751" y="0"/>
                  </a:lnTo>
                  <a:lnTo>
                    <a:pt x="1267645" y="0"/>
                  </a:lnTo>
                  <a:lnTo>
                    <a:pt x="1291726" y="0"/>
                  </a:lnTo>
                  <a:lnTo>
                    <a:pt x="1301866" y="0"/>
                  </a:lnTo>
                  <a:lnTo>
                    <a:pt x="1331430" y="0"/>
                  </a:lnTo>
                  <a:lnTo>
                    <a:pt x="1375142" y="0"/>
                  </a:lnTo>
                  <a:lnTo>
                    <a:pt x="1408742" y="0"/>
                  </a:lnTo>
                  <a:lnTo>
                    <a:pt x="1455636" y="0"/>
                  </a:lnTo>
                  <a:lnTo>
                    <a:pt x="1479717" y="0"/>
                  </a:lnTo>
                  <a:lnTo>
                    <a:pt x="1489857" y="0"/>
                  </a:lnTo>
                  <a:lnTo>
                    <a:pt x="1536104" y="0"/>
                  </a:lnTo>
                  <a:lnTo>
                    <a:pt x="1617219" y="0"/>
                  </a:lnTo>
                  <a:lnTo>
                    <a:pt x="1651439" y="0"/>
                  </a:lnTo>
                  <a:lnTo>
                    <a:pt x="1728751" y="0"/>
                  </a:lnTo>
                  <a:lnTo>
                    <a:pt x="1775645" y="0"/>
                  </a:lnTo>
                  <a:lnTo>
                    <a:pt x="1799726" y="0"/>
                  </a:lnTo>
                  <a:lnTo>
                    <a:pt x="1809866" y="0"/>
                  </a:lnTo>
                  <a:lnTo>
                    <a:pt x="1831413" y="0"/>
                  </a:lnTo>
                  <a:lnTo>
                    <a:pt x="1905881" y="0"/>
                  </a:lnTo>
                  <a:lnTo>
                    <a:pt x="1992375" y="0"/>
                  </a:lnTo>
                  <a:lnTo>
                    <a:pt x="2107709" y="0"/>
                  </a:lnTo>
                  <a:lnTo>
                    <a:pt x="2120075" y="0"/>
                  </a:lnTo>
                  <a:lnTo>
                    <a:pt x="2185022" y="0"/>
                  </a:lnTo>
                  <a:lnTo>
                    <a:pt x="2231916" y="0"/>
                  </a:lnTo>
                  <a:lnTo>
                    <a:pt x="2255997" y="0"/>
                  </a:lnTo>
                  <a:lnTo>
                    <a:pt x="2266137" y="0"/>
                  </a:lnTo>
                  <a:lnTo>
                    <a:pt x="2281036" y="0"/>
                  </a:lnTo>
                  <a:cubicBezTo>
                    <a:pt x="2372290" y="0"/>
                    <a:pt x="2433126" y="0"/>
                    <a:pt x="2473684" y="0"/>
                  </a:cubicBezTo>
                  <a:lnTo>
                    <a:pt x="2514552" y="0"/>
                  </a:lnTo>
                  <a:lnTo>
                    <a:pt x="2520578" y="0"/>
                  </a:lnTo>
                  <a:lnTo>
                    <a:pt x="2544659" y="0"/>
                  </a:lnTo>
                  <a:lnTo>
                    <a:pt x="2554799" y="0"/>
                  </a:lnTo>
                  <a:lnTo>
                    <a:pt x="2680485" y="0"/>
                  </a:lnTo>
                  <a:cubicBezTo>
                    <a:pt x="2830376" y="0"/>
                    <a:pt x="2933750" y="0"/>
                    <a:pt x="3005042" y="0"/>
                  </a:cubicBezTo>
                  <a:lnTo>
                    <a:pt x="3022552" y="0"/>
                  </a:lnTo>
                  <a:lnTo>
                    <a:pt x="3082355" y="0"/>
                  </a:lnTo>
                  <a:lnTo>
                    <a:pt x="3129249" y="0"/>
                  </a:lnTo>
                  <a:lnTo>
                    <a:pt x="3153330" y="0"/>
                  </a:lnTo>
                  <a:lnTo>
                    <a:pt x="3163470" y="0"/>
                  </a:lnTo>
                  <a:lnTo>
                    <a:pt x="3236746" y="0"/>
                  </a:lnTo>
                  <a:cubicBezTo>
                    <a:pt x="3671470" y="0"/>
                    <a:pt x="3671470" y="0"/>
                    <a:pt x="3671470" y="0"/>
                  </a:cubicBezTo>
                  <a:cubicBezTo>
                    <a:pt x="3717821" y="0"/>
                    <a:pt x="3773442" y="32463"/>
                    <a:pt x="3796617" y="71883"/>
                  </a:cubicBezTo>
                  <a:cubicBezTo>
                    <a:pt x="4121076" y="634192"/>
                    <a:pt x="4121076" y="634192"/>
                    <a:pt x="4121076" y="634192"/>
                  </a:cubicBezTo>
                  <a:cubicBezTo>
                    <a:pt x="4144252" y="673611"/>
                    <a:pt x="4144252" y="738538"/>
                    <a:pt x="4121076" y="777957"/>
                  </a:cubicBezTo>
                  <a:cubicBezTo>
                    <a:pt x="3796617" y="1340266"/>
                    <a:pt x="3796617" y="1340266"/>
                    <a:pt x="3796617" y="1340266"/>
                  </a:cubicBezTo>
                  <a:cubicBezTo>
                    <a:pt x="3773442" y="1379686"/>
                    <a:pt x="3717821" y="1412149"/>
                    <a:pt x="3671470" y="1412149"/>
                  </a:cubicBezTo>
                  <a:close/>
                </a:path>
              </a:pathLst>
            </a:custGeom>
            <a:solidFill>
              <a:schemeClr val="bg1">
                <a:alpha val="0"/>
              </a:schemeClr>
            </a:solidFill>
            <a:ln w="38100">
              <a:gradFill flip="none" rotWithShape="1">
                <a:gsLst>
                  <a:gs pos="0">
                    <a:srgbClr val="F9F9F9"/>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0" name="任意多边形 24">
              <a:extLst>
                <a:ext uri="{FF2B5EF4-FFF2-40B4-BE49-F238E27FC236}">
                  <a16:creationId xmlns:a16="http://schemas.microsoft.com/office/drawing/2014/main" id="{2CCFB8D0-98D1-4EFF-9761-AD10CC9E2A34}"/>
                </a:ext>
              </a:extLst>
            </p:cNvPr>
            <p:cNvSpPr>
              <a:spLocks/>
            </p:cNvSpPr>
            <p:nvPr/>
          </p:nvSpPr>
          <p:spPr bwMode="auto">
            <a:xfrm rot="10800000">
              <a:off x="6522379" y="4754441"/>
              <a:ext cx="2581375" cy="631527"/>
            </a:xfrm>
            <a:custGeom>
              <a:avLst/>
              <a:gdLst>
                <a:gd name="connsiteX0" fmla="*/ 3119312 w 3393888"/>
                <a:gd name="connsiteY0" fmla="*/ 830306 h 830306"/>
                <a:gd name="connsiteX1" fmla="*/ 2920034 w 3393888"/>
                <a:gd name="connsiteY1" fmla="*/ 830306 h 830306"/>
                <a:gd name="connsiteX2" fmla="*/ 2737766 w 3393888"/>
                <a:gd name="connsiteY2" fmla="*/ 830306 h 830306"/>
                <a:gd name="connsiteX3" fmla="*/ 2720756 w 3393888"/>
                <a:gd name="connsiteY3" fmla="*/ 830306 h 830306"/>
                <a:gd name="connsiteX4" fmla="*/ 2538488 w 3393888"/>
                <a:gd name="connsiteY4" fmla="*/ 830306 h 830306"/>
                <a:gd name="connsiteX5" fmla="*/ 2339210 w 3393888"/>
                <a:gd name="connsiteY5" fmla="*/ 830306 h 830306"/>
                <a:gd name="connsiteX6" fmla="*/ 2334818 w 3393888"/>
                <a:gd name="connsiteY6" fmla="*/ 828994 h 830306"/>
                <a:gd name="connsiteX7" fmla="*/ 2330399 w 3393888"/>
                <a:gd name="connsiteY7" fmla="*/ 830306 h 830306"/>
                <a:gd name="connsiteX8" fmla="*/ 1948853 w 3393888"/>
                <a:gd name="connsiteY8" fmla="*/ 830306 h 830306"/>
                <a:gd name="connsiteX9" fmla="*/ 1944461 w 3393888"/>
                <a:gd name="connsiteY9" fmla="*/ 828994 h 830306"/>
                <a:gd name="connsiteX10" fmla="*/ 1940042 w 3393888"/>
                <a:gd name="connsiteY10" fmla="*/ 830306 h 830306"/>
                <a:gd name="connsiteX11" fmla="*/ 1580314 w 3393888"/>
                <a:gd name="connsiteY11" fmla="*/ 830306 h 830306"/>
                <a:gd name="connsiteX12" fmla="*/ 1558496 w 3393888"/>
                <a:gd name="connsiteY12" fmla="*/ 830306 h 830306"/>
                <a:gd name="connsiteX13" fmla="*/ 1291762 w 3393888"/>
                <a:gd name="connsiteY13" fmla="*/ 830306 h 830306"/>
                <a:gd name="connsiteX14" fmla="*/ 1198768 w 3393888"/>
                <a:gd name="connsiteY14" fmla="*/ 830306 h 830306"/>
                <a:gd name="connsiteX15" fmla="*/ 1133844 w 3393888"/>
                <a:gd name="connsiteY15" fmla="*/ 830306 h 830306"/>
                <a:gd name="connsiteX16" fmla="*/ 910216 w 3393888"/>
                <a:gd name="connsiteY16" fmla="*/ 830306 h 830306"/>
                <a:gd name="connsiteX17" fmla="*/ 798379 w 3393888"/>
                <a:gd name="connsiteY17" fmla="*/ 830306 h 830306"/>
                <a:gd name="connsiteX18" fmla="*/ 752298 w 3393888"/>
                <a:gd name="connsiteY18" fmla="*/ 830306 h 830306"/>
                <a:gd name="connsiteX19" fmla="*/ 655613 w 3393888"/>
                <a:gd name="connsiteY19" fmla="*/ 830306 h 830306"/>
                <a:gd name="connsiteX20" fmla="*/ 416833 w 3393888"/>
                <a:gd name="connsiteY20" fmla="*/ 830306 h 830306"/>
                <a:gd name="connsiteX21" fmla="*/ 274067 w 3393888"/>
                <a:gd name="connsiteY21" fmla="*/ 830306 h 830306"/>
                <a:gd name="connsiteX22" fmla="*/ 200483 w 3393888"/>
                <a:gd name="connsiteY22" fmla="*/ 788041 h 830306"/>
                <a:gd name="connsiteX23" fmla="*/ 9710 w 3393888"/>
                <a:gd name="connsiteY23" fmla="*/ 457418 h 830306"/>
                <a:gd name="connsiteX24" fmla="*/ 9710 w 3393888"/>
                <a:gd name="connsiteY24" fmla="*/ 372888 h 830306"/>
                <a:gd name="connsiteX25" fmla="*/ 200483 w 3393888"/>
                <a:gd name="connsiteY25" fmla="*/ 42265 h 830306"/>
                <a:gd name="connsiteX26" fmla="*/ 274067 w 3393888"/>
                <a:gd name="connsiteY26" fmla="*/ 0 h 830306"/>
                <a:gd name="connsiteX27" fmla="*/ 400007 w 3393888"/>
                <a:gd name="connsiteY27" fmla="*/ 0 h 830306"/>
                <a:gd name="connsiteX28" fmla="*/ 416833 w 3393888"/>
                <a:gd name="connsiteY28" fmla="*/ 0 h 830306"/>
                <a:gd name="connsiteX29" fmla="*/ 494648 w 3393888"/>
                <a:gd name="connsiteY29" fmla="*/ 0 h 830306"/>
                <a:gd name="connsiteX30" fmla="*/ 542773 w 3393888"/>
                <a:gd name="connsiteY30" fmla="*/ 0 h 830306"/>
                <a:gd name="connsiteX31" fmla="*/ 607920 w 3393888"/>
                <a:gd name="connsiteY31" fmla="*/ 0 h 830306"/>
                <a:gd name="connsiteX32" fmla="*/ 637414 w 3393888"/>
                <a:gd name="connsiteY32" fmla="*/ 0 h 830306"/>
                <a:gd name="connsiteX33" fmla="*/ 649651 w 3393888"/>
                <a:gd name="connsiteY33" fmla="*/ 0 h 830306"/>
                <a:gd name="connsiteX34" fmla="*/ 655613 w 3393888"/>
                <a:gd name="connsiteY34" fmla="*/ 0 h 830306"/>
                <a:gd name="connsiteX35" fmla="*/ 750685 w 3393888"/>
                <a:gd name="connsiteY35" fmla="*/ 0 h 830306"/>
                <a:gd name="connsiteX36" fmla="*/ 752298 w 3393888"/>
                <a:gd name="connsiteY36" fmla="*/ 0 h 830306"/>
                <a:gd name="connsiteX37" fmla="*/ 792417 w 3393888"/>
                <a:gd name="connsiteY37" fmla="*/ 0 h 830306"/>
                <a:gd name="connsiteX38" fmla="*/ 798379 w 3393888"/>
                <a:gd name="connsiteY38" fmla="*/ 0 h 830306"/>
                <a:gd name="connsiteX39" fmla="*/ 878238 w 3393888"/>
                <a:gd name="connsiteY39" fmla="*/ 0 h 830306"/>
                <a:gd name="connsiteX40" fmla="*/ 910216 w 3393888"/>
                <a:gd name="connsiteY40" fmla="*/ 0 h 830306"/>
                <a:gd name="connsiteX41" fmla="*/ 972879 w 3393888"/>
                <a:gd name="connsiteY41" fmla="*/ 0 h 830306"/>
                <a:gd name="connsiteX42" fmla="*/ 1036156 w 3393888"/>
                <a:gd name="connsiteY42" fmla="*/ 0 h 830306"/>
                <a:gd name="connsiteX43" fmla="*/ 1086151 w 3393888"/>
                <a:gd name="connsiteY43" fmla="*/ 0 h 830306"/>
                <a:gd name="connsiteX44" fmla="*/ 1127882 w 3393888"/>
                <a:gd name="connsiteY44" fmla="*/ 0 h 830306"/>
                <a:gd name="connsiteX45" fmla="*/ 1130797 w 3393888"/>
                <a:gd name="connsiteY45" fmla="*/ 0 h 830306"/>
                <a:gd name="connsiteX46" fmla="*/ 1133844 w 3393888"/>
                <a:gd name="connsiteY46" fmla="*/ 0 h 830306"/>
                <a:gd name="connsiteX47" fmla="*/ 1198768 w 3393888"/>
                <a:gd name="connsiteY47" fmla="*/ 0 h 830306"/>
                <a:gd name="connsiteX48" fmla="*/ 1244068 w 3393888"/>
                <a:gd name="connsiteY48" fmla="*/ 0 h 830306"/>
                <a:gd name="connsiteX49" fmla="*/ 1285800 w 3393888"/>
                <a:gd name="connsiteY49" fmla="*/ 0 h 830306"/>
                <a:gd name="connsiteX50" fmla="*/ 1291762 w 3393888"/>
                <a:gd name="connsiteY50" fmla="*/ 0 h 830306"/>
                <a:gd name="connsiteX51" fmla="*/ 1324708 w 3393888"/>
                <a:gd name="connsiteY51" fmla="*/ 0 h 830306"/>
                <a:gd name="connsiteX52" fmla="*/ 1532621 w 3393888"/>
                <a:gd name="connsiteY52" fmla="*/ 0 h 830306"/>
                <a:gd name="connsiteX53" fmla="*/ 1558496 w 3393888"/>
                <a:gd name="connsiteY53" fmla="*/ 0 h 830306"/>
                <a:gd name="connsiteX54" fmla="*/ 1574352 w 3393888"/>
                <a:gd name="connsiteY54" fmla="*/ 0 h 830306"/>
                <a:gd name="connsiteX55" fmla="*/ 1580314 w 3393888"/>
                <a:gd name="connsiteY55" fmla="*/ 0 h 830306"/>
                <a:gd name="connsiteX56" fmla="*/ 1684436 w 3393888"/>
                <a:gd name="connsiteY56" fmla="*/ 0 h 830306"/>
                <a:gd name="connsiteX57" fmla="*/ 1940042 w 3393888"/>
                <a:gd name="connsiteY57" fmla="*/ 0 h 830306"/>
                <a:gd name="connsiteX58" fmla="*/ 1944461 w 3393888"/>
                <a:gd name="connsiteY58" fmla="*/ 1312 h 830306"/>
                <a:gd name="connsiteX59" fmla="*/ 1948853 w 3393888"/>
                <a:gd name="connsiteY59" fmla="*/ 0 h 830306"/>
                <a:gd name="connsiteX60" fmla="*/ 2330399 w 3393888"/>
                <a:gd name="connsiteY60" fmla="*/ 0 h 830306"/>
                <a:gd name="connsiteX61" fmla="*/ 2334818 w 3393888"/>
                <a:gd name="connsiteY61" fmla="*/ 1312 h 830306"/>
                <a:gd name="connsiteX62" fmla="*/ 2339210 w 3393888"/>
                <a:gd name="connsiteY62" fmla="*/ 0 h 830306"/>
                <a:gd name="connsiteX63" fmla="*/ 2465150 w 3393888"/>
                <a:gd name="connsiteY63" fmla="*/ 0 h 830306"/>
                <a:gd name="connsiteX64" fmla="*/ 2538488 w 3393888"/>
                <a:gd name="connsiteY64" fmla="*/ 0 h 830306"/>
                <a:gd name="connsiteX65" fmla="*/ 2559791 w 3393888"/>
                <a:gd name="connsiteY65" fmla="*/ 0 h 830306"/>
                <a:gd name="connsiteX66" fmla="*/ 2664428 w 3393888"/>
                <a:gd name="connsiteY66" fmla="*/ 0 h 830306"/>
                <a:gd name="connsiteX67" fmla="*/ 2673062 w 3393888"/>
                <a:gd name="connsiteY67" fmla="*/ 0 h 830306"/>
                <a:gd name="connsiteX68" fmla="*/ 2714794 w 3393888"/>
                <a:gd name="connsiteY68" fmla="*/ 0 h 830306"/>
                <a:gd name="connsiteX69" fmla="*/ 2720756 w 3393888"/>
                <a:gd name="connsiteY69" fmla="*/ 0 h 830306"/>
                <a:gd name="connsiteX70" fmla="*/ 2737766 w 3393888"/>
                <a:gd name="connsiteY70" fmla="*/ 0 h 830306"/>
                <a:gd name="connsiteX71" fmla="*/ 2759069 w 3393888"/>
                <a:gd name="connsiteY71" fmla="*/ 0 h 830306"/>
                <a:gd name="connsiteX72" fmla="*/ 2863706 w 3393888"/>
                <a:gd name="connsiteY72" fmla="*/ 0 h 830306"/>
                <a:gd name="connsiteX73" fmla="*/ 2872340 w 3393888"/>
                <a:gd name="connsiteY73" fmla="*/ 0 h 830306"/>
                <a:gd name="connsiteX74" fmla="*/ 2914072 w 3393888"/>
                <a:gd name="connsiteY74" fmla="*/ 0 h 830306"/>
                <a:gd name="connsiteX75" fmla="*/ 2920034 w 3393888"/>
                <a:gd name="connsiteY75" fmla="*/ 0 h 830306"/>
                <a:gd name="connsiteX76" fmla="*/ 2958347 w 3393888"/>
                <a:gd name="connsiteY76" fmla="*/ 0 h 830306"/>
                <a:gd name="connsiteX77" fmla="*/ 3119312 w 3393888"/>
                <a:gd name="connsiteY77" fmla="*/ 0 h 830306"/>
                <a:gd name="connsiteX78" fmla="*/ 3192896 w 3393888"/>
                <a:gd name="connsiteY78" fmla="*/ 42265 h 830306"/>
                <a:gd name="connsiteX79" fmla="*/ 3383669 w 3393888"/>
                <a:gd name="connsiteY79" fmla="*/ 372888 h 830306"/>
                <a:gd name="connsiteX80" fmla="*/ 3383669 w 3393888"/>
                <a:gd name="connsiteY80" fmla="*/ 457418 h 830306"/>
                <a:gd name="connsiteX81" fmla="*/ 3192896 w 3393888"/>
                <a:gd name="connsiteY81" fmla="*/ 788041 h 830306"/>
                <a:gd name="connsiteX82" fmla="*/ 3119312 w 3393888"/>
                <a:gd name="connsiteY82" fmla="*/ 830306 h 83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393888" h="830306">
                  <a:moveTo>
                    <a:pt x="3119312" y="830306"/>
                  </a:moveTo>
                  <a:lnTo>
                    <a:pt x="2920034" y="830306"/>
                  </a:lnTo>
                  <a:lnTo>
                    <a:pt x="2737766" y="830306"/>
                  </a:lnTo>
                  <a:lnTo>
                    <a:pt x="2720756" y="830306"/>
                  </a:lnTo>
                  <a:lnTo>
                    <a:pt x="2538488" y="830306"/>
                  </a:lnTo>
                  <a:lnTo>
                    <a:pt x="2339210" y="830306"/>
                  </a:lnTo>
                  <a:lnTo>
                    <a:pt x="2334818" y="828994"/>
                  </a:lnTo>
                  <a:lnTo>
                    <a:pt x="2330399" y="830306"/>
                  </a:lnTo>
                  <a:lnTo>
                    <a:pt x="1948853" y="830306"/>
                  </a:lnTo>
                  <a:lnTo>
                    <a:pt x="1944461" y="828994"/>
                  </a:lnTo>
                  <a:lnTo>
                    <a:pt x="1940042" y="830306"/>
                  </a:lnTo>
                  <a:lnTo>
                    <a:pt x="1580314" y="830306"/>
                  </a:lnTo>
                  <a:lnTo>
                    <a:pt x="1558496" y="830306"/>
                  </a:lnTo>
                  <a:lnTo>
                    <a:pt x="1291762" y="830306"/>
                  </a:lnTo>
                  <a:lnTo>
                    <a:pt x="1198768" y="830306"/>
                  </a:lnTo>
                  <a:lnTo>
                    <a:pt x="1133844" y="830306"/>
                  </a:lnTo>
                  <a:lnTo>
                    <a:pt x="910216" y="830306"/>
                  </a:lnTo>
                  <a:lnTo>
                    <a:pt x="798379" y="830306"/>
                  </a:lnTo>
                  <a:lnTo>
                    <a:pt x="752298" y="830306"/>
                  </a:lnTo>
                  <a:lnTo>
                    <a:pt x="655613" y="830306"/>
                  </a:lnTo>
                  <a:lnTo>
                    <a:pt x="416833" y="830306"/>
                  </a:lnTo>
                  <a:lnTo>
                    <a:pt x="274067" y="830306"/>
                  </a:lnTo>
                  <a:cubicBezTo>
                    <a:pt x="247495" y="830306"/>
                    <a:pt x="214109" y="811219"/>
                    <a:pt x="200483" y="788041"/>
                  </a:cubicBezTo>
                  <a:cubicBezTo>
                    <a:pt x="9710" y="457418"/>
                    <a:pt x="9710" y="457418"/>
                    <a:pt x="9710" y="457418"/>
                  </a:cubicBezTo>
                  <a:cubicBezTo>
                    <a:pt x="-3236" y="434241"/>
                    <a:pt x="-3236" y="396066"/>
                    <a:pt x="9710" y="372888"/>
                  </a:cubicBezTo>
                  <a:cubicBezTo>
                    <a:pt x="200483" y="42265"/>
                    <a:pt x="200483" y="42265"/>
                    <a:pt x="200483" y="42265"/>
                  </a:cubicBezTo>
                  <a:cubicBezTo>
                    <a:pt x="214109" y="19088"/>
                    <a:pt x="247495" y="0"/>
                    <a:pt x="274067" y="0"/>
                  </a:cubicBezTo>
                  <a:cubicBezTo>
                    <a:pt x="321760" y="0"/>
                    <a:pt x="363492" y="0"/>
                    <a:pt x="400007" y="0"/>
                  </a:cubicBezTo>
                  <a:lnTo>
                    <a:pt x="416833" y="0"/>
                  </a:lnTo>
                  <a:lnTo>
                    <a:pt x="494648" y="0"/>
                  </a:lnTo>
                  <a:lnTo>
                    <a:pt x="542773" y="0"/>
                  </a:lnTo>
                  <a:lnTo>
                    <a:pt x="607920" y="0"/>
                  </a:lnTo>
                  <a:lnTo>
                    <a:pt x="637414" y="0"/>
                  </a:lnTo>
                  <a:lnTo>
                    <a:pt x="649651" y="0"/>
                  </a:lnTo>
                  <a:cubicBezTo>
                    <a:pt x="655613" y="0"/>
                    <a:pt x="655613" y="0"/>
                    <a:pt x="655613" y="0"/>
                  </a:cubicBezTo>
                  <a:lnTo>
                    <a:pt x="750685" y="0"/>
                  </a:lnTo>
                  <a:lnTo>
                    <a:pt x="752298" y="0"/>
                  </a:lnTo>
                  <a:lnTo>
                    <a:pt x="792417" y="0"/>
                  </a:lnTo>
                  <a:lnTo>
                    <a:pt x="798379" y="0"/>
                  </a:lnTo>
                  <a:lnTo>
                    <a:pt x="878238" y="0"/>
                  </a:lnTo>
                  <a:lnTo>
                    <a:pt x="910216" y="0"/>
                  </a:lnTo>
                  <a:lnTo>
                    <a:pt x="972879" y="0"/>
                  </a:lnTo>
                  <a:lnTo>
                    <a:pt x="1036156" y="0"/>
                  </a:lnTo>
                  <a:lnTo>
                    <a:pt x="1086151" y="0"/>
                  </a:lnTo>
                  <a:lnTo>
                    <a:pt x="1127882" y="0"/>
                  </a:lnTo>
                  <a:lnTo>
                    <a:pt x="1130797" y="0"/>
                  </a:lnTo>
                  <a:lnTo>
                    <a:pt x="1133844" y="0"/>
                  </a:lnTo>
                  <a:lnTo>
                    <a:pt x="1198768" y="0"/>
                  </a:lnTo>
                  <a:lnTo>
                    <a:pt x="1244068" y="0"/>
                  </a:lnTo>
                  <a:lnTo>
                    <a:pt x="1285800" y="0"/>
                  </a:lnTo>
                  <a:lnTo>
                    <a:pt x="1291762" y="0"/>
                  </a:lnTo>
                  <a:lnTo>
                    <a:pt x="1324708" y="0"/>
                  </a:lnTo>
                  <a:cubicBezTo>
                    <a:pt x="1434253" y="0"/>
                    <a:pt x="1496851" y="0"/>
                    <a:pt x="1532621" y="0"/>
                  </a:cubicBezTo>
                  <a:lnTo>
                    <a:pt x="1558496" y="0"/>
                  </a:lnTo>
                  <a:lnTo>
                    <a:pt x="1574352" y="0"/>
                  </a:lnTo>
                  <a:lnTo>
                    <a:pt x="1580314" y="0"/>
                  </a:lnTo>
                  <a:lnTo>
                    <a:pt x="1684436" y="0"/>
                  </a:lnTo>
                  <a:cubicBezTo>
                    <a:pt x="1940042" y="0"/>
                    <a:pt x="1940042" y="0"/>
                    <a:pt x="1940042" y="0"/>
                  </a:cubicBezTo>
                  <a:lnTo>
                    <a:pt x="1944461" y="1312"/>
                  </a:lnTo>
                  <a:lnTo>
                    <a:pt x="1948853" y="0"/>
                  </a:lnTo>
                  <a:cubicBezTo>
                    <a:pt x="2330399" y="0"/>
                    <a:pt x="2330399" y="0"/>
                    <a:pt x="2330399" y="0"/>
                  </a:cubicBezTo>
                  <a:lnTo>
                    <a:pt x="2334818" y="1312"/>
                  </a:lnTo>
                  <a:lnTo>
                    <a:pt x="2339210" y="0"/>
                  </a:lnTo>
                  <a:cubicBezTo>
                    <a:pt x="2386903" y="0"/>
                    <a:pt x="2428635" y="0"/>
                    <a:pt x="2465150" y="0"/>
                  </a:cubicBezTo>
                  <a:lnTo>
                    <a:pt x="2538488" y="0"/>
                  </a:lnTo>
                  <a:lnTo>
                    <a:pt x="2559791" y="0"/>
                  </a:lnTo>
                  <a:lnTo>
                    <a:pt x="2664428" y="0"/>
                  </a:lnTo>
                  <a:lnTo>
                    <a:pt x="2673062" y="0"/>
                  </a:lnTo>
                  <a:lnTo>
                    <a:pt x="2714794" y="0"/>
                  </a:lnTo>
                  <a:lnTo>
                    <a:pt x="2720756" y="0"/>
                  </a:lnTo>
                  <a:lnTo>
                    <a:pt x="2737766" y="0"/>
                  </a:lnTo>
                  <a:lnTo>
                    <a:pt x="2759069" y="0"/>
                  </a:lnTo>
                  <a:lnTo>
                    <a:pt x="2863706" y="0"/>
                  </a:lnTo>
                  <a:lnTo>
                    <a:pt x="2872340" y="0"/>
                  </a:lnTo>
                  <a:lnTo>
                    <a:pt x="2914072" y="0"/>
                  </a:lnTo>
                  <a:lnTo>
                    <a:pt x="2920034" y="0"/>
                  </a:lnTo>
                  <a:lnTo>
                    <a:pt x="2958347" y="0"/>
                  </a:lnTo>
                  <a:cubicBezTo>
                    <a:pt x="3119312" y="0"/>
                    <a:pt x="3119312" y="0"/>
                    <a:pt x="3119312" y="0"/>
                  </a:cubicBezTo>
                  <a:cubicBezTo>
                    <a:pt x="3146565" y="0"/>
                    <a:pt x="3179269" y="19088"/>
                    <a:pt x="3192896" y="42265"/>
                  </a:cubicBezTo>
                  <a:cubicBezTo>
                    <a:pt x="3383669" y="372888"/>
                    <a:pt x="3383669" y="372888"/>
                    <a:pt x="3383669" y="372888"/>
                  </a:cubicBezTo>
                  <a:cubicBezTo>
                    <a:pt x="3397295" y="396066"/>
                    <a:pt x="3397295" y="434241"/>
                    <a:pt x="3383669" y="457418"/>
                  </a:cubicBezTo>
                  <a:cubicBezTo>
                    <a:pt x="3192896" y="788041"/>
                    <a:pt x="3192896" y="788041"/>
                    <a:pt x="3192896" y="788041"/>
                  </a:cubicBezTo>
                  <a:cubicBezTo>
                    <a:pt x="3179269" y="811219"/>
                    <a:pt x="3146565" y="830306"/>
                    <a:pt x="3119312" y="830306"/>
                  </a:cubicBezTo>
                  <a:close/>
                </a:path>
              </a:pathLst>
            </a:custGeom>
            <a:solidFill>
              <a:schemeClr val="bg1">
                <a:alpha val="0"/>
              </a:schemeClr>
            </a:solidFill>
            <a:ln w="38100">
              <a:gradFill flip="none" rotWithShape="1">
                <a:gsLst>
                  <a:gs pos="100000">
                    <a:schemeClr val="bg1"/>
                  </a:gs>
                  <a:gs pos="0">
                    <a:srgbClr val="B6B6B6"/>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31" name="组合 30">
            <a:extLst>
              <a:ext uri="{FF2B5EF4-FFF2-40B4-BE49-F238E27FC236}">
                <a16:creationId xmlns:a16="http://schemas.microsoft.com/office/drawing/2014/main" id="{FD51EE1C-9B30-4A28-B947-E4E5A84BAD4C}"/>
              </a:ext>
            </a:extLst>
          </p:cNvPr>
          <p:cNvGrpSpPr/>
          <p:nvPr/>
        </p:nvGrpSpPr>
        <p:grpSpPr>
          <a:xfrm>
            <a:off x="7252526" y="4114089"/>
            <a:ext cx="2138555" cy="1906599"/>
            <a:chOff x="7251581" y="4115042"/>
            <a:chExt cx="2138277" cy="1907040"/>
          </a:xfrm>
        </p:grpSpPr>
        <p:sp>
          <p:nvSpPr>
            <p:cNvPr id="32" name="任意多边形 25">
              <a:extLst>
                <a:ext uri="{FF2B5EF4-FFF2-40B4-BE49-F238E27FC236}">
                  <a16:creationId xmlns:a16="http://schemas.microsoft.com/office/drawing/2014/main" id="{E3506932-6826-45E6-A207-B3B4113845AF}"/>
                </a:ext>
              </a:extLst>
            </p:cNvPr>
            <p:cNvSpPr>
              <a:spLocks/>
            </p:cNvSpPr>
            <p:nvPr/>
          </p:nvSpPr>
          <p:spPr bwMode="auto">
            <a:xfrm rot="10800000">
              <a:off x="7256410" y="4115042"/>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100000">
                  <a:schemeClr val="bg1">
                    <a:lumMod val="95000"/>
                  </a:schemeClr>
                </a:gs>
                <a:gs pos="0">
                  <a:schemeClr val="bg1">
                    <a:lumMod val="85000"/>
                  </a:schemeClr>
                </a:gs>
              </a:gsLst>
              <a:lin ang="2700000" scaled="1"/>
            </a:gradFill>
            <a:ln w="19050">
              <a:noFill/>
            </a:ln>
            <a:effectLst>
              <a:outerShdw blurRad="1524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3" name="Freeform 5">
              <a:extLst>
                <a:ext uri="{FF2B5EF4-FFF2-40B4-BE49-F238E27FC236}">
                  <a16:creationId xmlns:a16="http://schemas.microsoft.com/office/drawing/2014/main" id="{B8BFCF3E-2BBE-4DB5-BA6A-CDDF7B5AB07F}"/>
                </a:ext>
              </a:extLst>
            </p:cNvPr>
            <p:cNvSpPr>
              <a:spLocks/>
            </p:cNvSpPr>
            <p:nvPr/>
          </p:nvSpPr>
          <p:spPr bwMode="auto">
            <a:xfrm rot="10800000">
              <a:off x="7251581" y="4126947"/>
              <a:ext cx="2138277" cy="18951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6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5">
              <a:extLst>
                <a:ext uri="{FF2B5EF4-FFF2-40B4-BE49-F238E27FC236}">
                  <a16:creationId xmlns:a16="http://schemas.microsoft.com/office/drawing/2014/main" id="{471C5795-3236-4EF3-AED0-A0162F859059}"/>
                </a:ext>
              </a:extLst>
            </p:cNvPr>
            <p:cNvSpPr>
              <a:spLocks/>
            </p:cNvSpPr>
            <p:nvPr/>
          </p:nvSpPr>
          <p:spPr bwMode="auto">
            <a:xfrm rot="10800000">
              <a:off x="7570224" y="4409649"/>
              <a:ext cx="1495486" cy="1325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rgbClr val="F7F7F7"/>
                  </a:gs>
                  <a:gs pos="10000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5" name="文本框 269">
            <a:extLst>
              <a:ext uri="{FF2B5EF4-FFF2-40B4-BE49-F238E27FC236}">
                <a16:creationId xmlns:a16="http://schemas.microsoft.com/office/drawing/2014/main" id="{F35D7698-DDE7-4370-8D51-58E5421968B2}"/>
              </a:ext>
            </a:extLst>
          </p:cNvPr>
          <p:cNvSpPr txBox="1"/>
          <p:nvPr/>
        </p:nvSpPr>
        <p:spPr>
          <a:xfrm>
            <a:off x="1423554" y="2229745"/>
            <a:ext cx="693986" cy="584640"/>
          </a:xfrm>
          <a:prstGeom prst="rect">
            <a:avLst/>
          </a:prstGeom>
          <a:noFill/>
        </p:spPr>
        <p:txBody>
          <a:bodyPr wrap="square" rtlCol="0">
            <a:spAutoFit/>
          </a:bodyPr>
          <a:lstStyle/>
          <a:p>
            <a:pPr algn="ctr"/>
            <a:r>
              <a:rPr lang="en-US" altLang="zh-CN" sz="3200" dirty="0">
                <a:solidFill>
                  <a:srgbClr val="01ACBE"/>
                </a:solidFill>
                <a:effectLst>
                  <a:innerShdw blurRad="63500" dist="50800" dir="13500000">
                    <a:prstClr val="black">
                      <a:alpha val="50000"/>
                    </a:prstClr>
                  </a:innerShdw>
                </a:effectLst>
                <a:latin typeface="Impact" panose="020B0806030902050204" pitchFamily="34" charset="0"/>
              </a:rPr>
              <a:t>01</a:t>
            </a:r>
            <a:endParaRPr lang="zh-CN" altLang="en-US" sz="3200" dirty="0">
              <a:solidFill>
                <a:srgbClr val="01ACBE"/>
              </a:solidFill>
              <a:effectLst>
                <a:innerShdw blurRad="63500" dist="50800" dir="13500000">
                  <a:prstClr val="black">
                    <a:alpha val="50000"/>
                  </a:prstClr>
                </a:innerShdw>
              </a:effectLst>
              <a:latin typeface="Impact" panose="020B0806030902050204" pitchFamily="34" charset="0"/>
            </a:endParaRPr>
          </a:p>
        </p:txBody>
      </p:sp>
      <p:sp>
        <p:nvSpPr>
          <p:cNvPr id="36" name="文本框 270">
            <a:extLst>
              <a:ext uri="{FF2B5EF4-FFF2-40B4-BE49-F238E27FC236}">
                <a16:creationId xmlns:a16="http://schemas.microsoft.com/office/drawing/2014/main" id="{D790BEF7-6AB8-472A-A9BD-CF6AEF71DFCC}"/>
              </a:ext>
            </a:extLst>
          </p:cNvPr>
          <p:cNvSpPr txBox="1"/>
          <p:nvPr/>
        </p:nvSpPr>
        <p:spPr>
          <a:xfrm>
            <a:off x="6645778" y="2229745"/>
            <a:ext cx="693986" cy="584640"/>
          </a:xfrm>
          <a:prstGeom prst="rect">
            <a:avLst/>
          </a:prstGeom>
          <a:noFill/>
        </p:spPr>
        <p:txBody>
          <a:bodyPr wrap="square" rtlCol="0">
            <a:spAutoFit/>
          </a:bodyPr>
          <a:lstStyle/>
          <a:p>
            <a:pPr algn="ctr"/>
            <a:r>
              <a:rPr lang="en-US" altLang="zh-CN" sz="3200" dirty="0">
                <a:solidFill>
                  <a:srgbClr val="FFB850"/>
                </a:solidFill>
                <a:effectLst>
                  <a:innerShdw blurRad="63500" dist="50800" dir="13500000">
                    <a:prstClr val="black">
                      <a:alpha val="50000"/>
                    </a:prstClr>
                  </a:innerShdw>
                </a:effectLst>
                <a:latin typeface="Impact" panose="020B0806030902050204" pitchFamily="34" charset="0"/>
              </a:rPr>
              <a:t>02</a:t>
            </a:r>
            <a:endParaRPr lang="zh-CN" altLang="en-US" sz="3200" dirty="0">
              <a:solidFill>
                <a:srgbClr val="FFB850"/>
              </a:solidFill>
              <a:effectLst>
                <a:innerShdw blurRad="63500" dist="50800" dir="13500000">
                  <a:prstClr val="black">
                    <a:alpha val="50000"/>
                  </a:prstClr>
                </a:innerShdw>
              </a:effectLst>
              <a:latin typeface="Impact" panose="020B0806030902050204" pitchFamily="34" charset="0"/>
            </a:endParaRPr>
          </a:p>
        </p:txBody>
      </p:sp>
      <p:sp>
        <p:nvSpPr>
          <p:cNvPr id="37" name="文本框 271">
            <a:extLst>
              <a:ext uri="{FF2B5EF4-FFF2-40B4-BE49-F238E27FC236}">
                <a16:creationId xmlns:a16="http://schemas.microsoft.com/office/drawing/2014/main" id="{B615A91F-FE9D-4784-9422-8A624E293042}"/>
              </a:ext>
            </a:extLst>
          </p:cNvPr>
          <p:cNvSpPr txBox="1"/>
          <p:nvPr/>
        </p:nvSpPr>
        <p:spPr>
          <a:xfrm>
            <a:off x="1415933" y="4787363"/>
            <a:ext cx="693986" cy="584640"/>
          </a:xfrm>
          <a:prstGeom prst="rect">
            <a:avLst/>
          </a:prstGeom>
          <a:noFill/>
        </p:spPr>
        <p:txBody>
          <a:bodyPr wrap="square" rtlCol="0">
            <a:spAutoFit/>
          </a:bodyPr>
          <a:lstStyle/>
          <a:p>
            <a:pPr algn="ctr"/>
            <a:r>
              <a:rPr lang="en-US" altLang="zh-CN" sz="3200" dirty="0">
                <a:solidFill>
                  <a:srgbClr val="E87071"/>
                </a:solidFill>
                <a:effectLst>
                  <a:innerShdw blurRad="63500" dist="50800" dir="13500000">
                    <a:prstClr val="black">
                      <a:alpha val="50000"/>
                    </a:prstClr>
                  </a:innerShdw>
                </a:effectLst>
                <a:latin typeface="Impact" panose="020B0806030902050204" pitchFamily="34" charset="0"/>
              </a:rPr>
              <a:t>03</a:t>
            </a:r>
            <a:endParaRPr lang="zh-CN" altLang="en-US" sz="3200" dirty="0">
              <a:solidFill>
                <a:srgbClr val="E87071"/>
              </a:solidFill>
              <a:effectLst>
                <a:innerShdw blurRad="63500" dist="50800" dir="13500000">
                  <a:prstClr val="black">
                    <a:alpha val="50000"/>
                  </a:prstClr>
                </a:innerShdw>
              </a:effectLst>
              <a:latin typeface="Impact" panose="020B0806030902050204" pitchFamily="34" charset="0"/>
            </a:endParaRPr>
          </a:p>
        </p:txBody>
      </p:sp>
      <p:sp>
        <p:nvSpPr>
          <p:cNvPr id="38" name="文本框 272">
            <a:extLst>
              <a:ext uri="{FF2B5EF4-FFF2-40B4-BE49-F238E27FC236}">
                <a16:creationId xmlns:a16="http://schemas.microsoft.com/office/drawing/2014/main" id="{B32466D9-586C-4BB5-8276-17197D71D7AF}"/>
              </a:ext>
            </a:extLst>
          </p:cNvPr>
          <p:cNvSpPr txBox="1"/>
          <p:nvPr/>
        </p:nvSpPr>
        <p:spPr>
          <a:xfrm>
            <a:off x="6616746" y="4787363"/>
            <a:ext cx="693986" cy="584640"/>
          </a:xfrm>
          <a:prstGeom prst="rect">
            <a:avLst/>
          </a:prstGeom>
          <a:noFill/>
        </p:spPr>
        <p:txBody>
          <a:bodyPr wrap="square" rtlCol="0">
            <a:spAutoFit/>
          </a:bodyPr>
          <a:lstStyle/>
          <a:p>
            <a:pPr algn="ctr"/>
            <a:r>
              <a:rPr lang="en-US" altLang="zh-CN" sz="3200" dirty="0">
                <a:solidFill>
                  <a:srgbClr val="00AF92"/>
                </a:solidFill>
                <a:effectLst>
                  <a:innerShdw blurRad="63500" dist="50800" dir="13500000">
                    <a:prstClr val="black">
                      <a:alpha val="50000"/>
                    </a:prstClr>
                  </a:innerShdw>
                </a:effectLst>
                <a:latin typeface="Impact" panose="020B0806030902050204" pitchFamily="34" charset="0"/>
              </a:rPr>
              <a:t>04</a:t>
            </a:r>
            <a:endParaRPr lang="zh-CN" altLang="en-US" sz="3200" dirty="0">
              <a:solidFill>
                <a:srgbClr val="00AF92"/>
              </a:solidFill>
              <a:effectLst>
                <a:innerShdw blurRad="63500" dist="50800" dir="13500000">
                  <a:prstClr val="black">
                    <a:alpha val="50000"/>
                  </a:prstClr>
                </a:innerShdw>
              </a:effectLst>
              <a:latin typeface="Impact" panose="020B0806030902050204" pitchFamily="34" charset="0"/>
            </a:endParaRPr>
          </a:p>
        </p:txBody>
      </p:sp>
      <p:sp>
        <p:nvSpPr>
          <p:cNvPr id="39" name="文本框 273">
            <a:extLst>
              <a:ext uri="{FF2B5EF4-FFF2-40B4-BE49-F238E27FC236}">
                <a16:creationId xmlns:a16="http://schemas.microsoft.com/office/drawing/2014/main" id="{FD237334-EAF3-4291-A8AE-1F88691B79C1}"/>
              </a:ext>
            </a:extLst>
          </p:cNvPr>
          <p:cNvSpPr txBox="1"/>
          <p:nvPr/>
        </p:nvSpPr>
        <p:spPr>
          <a:xfrm>
            <a:off x="2402337" y="2261216"/>
            <a:ext cx="1489201" cy="497957"/>
          </a:xfrm>
          <a:prstGeom prst="rect">
            <a:avLst/>
          </a:prstGeom>
          <a:noFill/>
        </p:spPr>
        <p:txBody>
          <a:bodyPr wrap="square" rtlCol="0">
            <a:spAutoFit/>
          </a:bodyPr>
          <a:lstStyle/>
          <a:p>
            <a:pPr algn="ctr">
              <a:lnSpc>
                <a:spcPct val="120000"/>
              </a:lnSpc>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政策方面</a:t>
            </a:r>
          </a:p>
        </p:txBody>
      </p:sp>
      <p:sp>
        <p:nvSpPr>
          <p:cNvPr id="40" name="文本框 274">
            <a:extLst>
              <a:ext uri="{FF2B5EF4-FFF2-40B4-BE49-F238E27FC236}">
                <a16:creationId xmlns:a16="http://schemas.microsoft.com/office/drawing/2014/main" id="{63E1F8F1-75A2-43DC-971B-568BC6445348}"/>
              </a:ext>
            </a:extLst>
          </p:cNvPr>
          <p:cNvSpPr txBox="1"/>
          <p:nvPr/>
        </p:nvSpPr>
        <p:spPr>
          <a:xfrm>
            <a:off x="7627592" y="2261216"/>
            <a:ext cx="1489201" cy="497957"/>
          </a:xfrm>
          <a:prstGeom prst="rect">
            <a:avLst/>
          </a:prstGeom>
          <a:noFill/>
        </p:spPr>
        <p:txBody>
          <a:bodyPr wrap="square" rtlCol="0">
            <a:spAutoFit/>
          </a:bodyPr>
          <a:lstStyle/>
          <a:p>
            <a:pPr algn="ctr">
              <a:lnSpc>
                <a:spcPct val="120000"/>
              </a:lnSpc>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经济方面</a:t>
            </a:r>
          </a:p>
        </p:txBody>
      </p:sp>
      <p:sp>
        <p:nvSpPr>
          <p:cNvPr id="41" name="文本框 275">
            <a:extLst>
              <a:ext uri="{FF2B5EF4-FFF2-40B4-BE49-F238E27FC236}">
                <a16:creationId xmlns:a16="http://schemas.microsoft.com/office/drawing/2014/main" id="{154A2D8D-BFC3-4D5B-BAAC-57F09048FD58}"/>
              </a:ext>
            </a:extLst>
          </p:cNvPr>
          <p:cNvSpPr txBox="1"/>
          <p:nvPr/>
        </p:nvSpPr>
        <p:spPr>
          <a:xfrm>
            <a:off x="2402337" y="4810147"/>
            <a:ext cx="1489201" cy="497957"/>
          </a:xfrm>
          <a:prstGeom prst="rect">
            <a:avLst/>
          </a:prstGeom>
          <a:noFill/>
        </p:spPr>
        <p:txBody>
          <a:bodyPr wrap="square" rtlCol="0">
            <a:spAutoFit/>
          </a:bodyPr>
          <a:lstStyle/>
          <a:p>
            <a:pPr algn="ctr">
              <a:lnSpc>
                <a:spcPct val="120000"/>
              </a:lnSpc>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社会方面</a:t>
            </a:r>
          </a:p>
        </p:txBody>
      </p:sp>
      <p:sp>
        <p:nvSpPr>
          <p:cNvPr id="42" name="文本框 276">
            <a:extLst>
              <a:ext uri="{FF2B5EF4-FFF2-40B4-BE49-F238E27FC236}">
                <a16:creationId xmlns:a16="http://schemas.microsoft.com/office/drawing/2014/main" id="{0E7FA042-F14D-4578-8EC0-0C5A1EFADE2B}"/>
              </a:ext>
            </a:extLst>
          </p:cNvPr>
          <p:cNvSpPr txBox="1"/>
          <p:nvPr/>
        </p:nvSpPr>
        <p:spPr>
          <a:xfrm>
            <a:off x="7627592" y="4810147"/>
            <a:ext cx="1489201" cy="497957"/>
          </a:xfrm>
          <a:prstGeom prst="rect">
            <a:avLst/>
          </a:prstGeom>
          <a:noFill/>
        </p:spPr>
        <p:txBody>
          <a:bodyPr wrap="square" rtlCol="0">
            <a:spAutoFit/>
          </a:bodyPr>
          <a:lstStyle/>
          <a:p>
            <a:pPr algn="ctr">
              <a:lnSpc>
                <a:spcPct val="120000"/>
              </a:lnSpc>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科技方面</a:t>
            </a:r>
          </a:p>
        </p:txBody>
      </p:sp>
      <p:sp>
        <p:nvSpPr>
          <p:cNvPr id="43" name="文本框 113">
            <a:extLst>
              <a:ext uri="{FF2B5EF4-FFF2-40B4-BE49-F238E27FC236}">
                <a16:creationId xmlns:a16="http://schemas.microsoft.com/office/drawing/2014/main" id="{DB86A11C-6704-4B13-A19C-0B7E9ED4A876}"/>
              </a:ext>
            </a:extLst>
          </p:cNvPr>
          <p:cNvSpPr txBox="1"/>
          <p:nvPr/>
        </p:nvSpPr>
        <p:spPr>
          <a:xfrm>
            <a:off x="4302782" y="1845191"/>
            <a:ext cx="1721200" cy="1200051"/>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我国出台了数项行业规范性指导意见，为行业的规范化与进一步发展提供政策保证</a:t>
            </a:r>
          </a:p>
        </p:txBody>
      </p:sp>
      <p:sp>
        <p:nvSpPr>
          <p:cNvPr id="44" name="文本框 113">
            <a:extLst>
              <a:ext uri="{FF2B5EF4-FFF2-40B4-BE49-F238E27FC236}">
                <a16:creationId xmlns:a16="http://schemas.microsoft.com/office/drawing/2014/main" id="{E626D307-C706-4F6D-9C87-1245D816834E}"/>
              </a:ext>
            </a:extLst>
          </p:cNvPr>
          <p:cNvSpPr txBox="1"/>
          <p:nvPr/>
        </p:nvSpPr>
        <p:spPr>
          <a:xfrm>
            <a:off x="4302782" y="4479656"/>
            <a:ext cx="1721200" cy="890693"/>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大城市出行环境恶化，私家车限购且使用率低以及维护成本高；</a:t>
            </a:r>
          </a:p>
        </p:txBody>
      </p:sp>
      <p:sp>
        <p:nvSpPr>
          <p:cNvPr id="45" name="文本框 113">
            <a:extLst>
              <a:ext uri="{FF2B5EF4-FFF2-40B4-BE49-F238E27FC236}">
                <a16:creationId xmlns:a16="http://schemas.microsoft.com/office/drawing/2014/main" id="{80FA2104-E8D0-47D7-9BDB-2D28F1812B8E}"/>
              </a:ext>
            </a:extLst>
          </p:cNvPr>
          <p:cNvSpPr txBox="1"/>
          <p:nvPr/>
        </p:nvSpPr>
        <p:spPr>
          <a:xfrm>
            <a:off x="9552833" y="1851766"/>
            <a:ext cx="1721200" cy="1167692"/>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我国居民收入的不断增加、上网人数的增加以及手机上网人数的增加</a:t>
            </a:r>
          </a:p>
        </p:txBody>
      </p:sp>
      <p:sp>
        <p:nvSpPr>
          <p:cNvPr id="46" name="文本框 113">
            <a:extLst>
              <a:ext uri="{FF2B5EF4-FFF2-40B4-BE49-F238E27FC236}">
                <a16:creationId xmlns:a16="http://schemas.microsoft.com/office/drawing/2014/main" id="{154FDB2C-8E68-42FC-939C-ACDD1BE48B1C}"/>
              </a:ext>
            </a:extLst>
          </p:cNvPr>
          <p:cNvSpPr txBox="1"/>
          <p:nvPr/>
        </p:nvSpPr>
        <p:spPr>
          <a:xfrm>
            <a:off x="9552833" y="4486231"/>
            <a:ext cx="1721200" cy="1200051"/>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我国基础网络速度的提升智能手机渗透率的增加以及</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GPS</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技术的日益成熟。</a:t>
            </a:r>
          </a:p>
        </p:txBody>
      </p:sp>
    </p:spTree>
    <p:extLst>
      <p:ext uri="{BB962C8B-B14F-4D97-AF65-F5344CB8AC3E}">
        <p14:creationId xmlns:p14="http://schemas.microsoft.com/office/powerpoint/2010/main" val="1233614977"/>
      </p:ext>
    </p:extLst>
  </p:cSld>
  <p:clrMapOvr>
    <a:masterClrMapping/>
  </p:clrMapOvr>
  <p:transition spd="slow" advTm="3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000"/>
                            </p:stCondLst>
                            <p:childTnLst>
                              <p:par>
                                <p:cTn id="29" presetID="12" presetClass="entr" presetSubtype="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ppt_x</p:attrName>
                                        </p:attrNameLst>
                                      </p:cBhvr>
                                      <p:tavLst>
                                        <p:tav tm="0">
                                          <p:val>
                                            <p:strVal val="#ppt_x+#ppt_w*1.125000"/>
                                          </p:val>
                                        </p:tav>
                                        <p:tav tm="100000">
                                          <p:val>
                                            <p:strVal val="#ppt_x"/>
                                          </p:val>
                                        </p:tav>
                                      </p:tavLst>
                                    </p:anim>
                                    <p:animEffect transition="in" filter="wipe(left)">
                                      <p:cBhvr>
                                        <p:cTn id="32" dur="500"/>
                                        <p:tgtEl>
                                          <p:spTgt spid="3"/>
                                        </p:tgtEl>
                                      </p:cBhvr>
                                    </p:animEffect>
                                  </p:childTnLst>
                                </p:cTn>
                              </p:par>
                            </p:childTnLst>
                          </p:cTn>
                        </p:par>
                        <p:par>
                          <p:cTn id="33" fill="hold">
                            <p:stCondLst>
                              <p:cond delay="2500"/>
                            </p:stCondLst>
                            <p:childTnLst>
                              <p:par>
                                <p:cTn id="34" presetID="1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p:tgtEl>
                                          <p:spTgt spid="19"/>
                                        </p:tgtEl>
                                        <p:attrNameLst>
                                          <p:attrName>ppt_x</p:attrName>
                                        </p:attrNameLst>
                                      </p:cBhvr>
                                      <p:tavLst>
                                        <p:tav tm="0">
                                          <p:val>
                                            <p:strVal val="#ppt_x+#ppt_w*1.125000"/>
                                          </p:val>
                                        </p:tav>
                                        <p:tav tm="100000">
                                          <p:val>
                                            <p:strVal val="#ppt_x"/>
                                          </p:val>
                                        </p:tav>
                                      </p:tavLst>
                                    </p:anim>
                                    <p:animEffect transition="in" filter="wipe(left)">
                                      <p:cBhvr>
                                        <p:cTn id="37" dur="500"/>
                                        <p:tgtEl>
                                          <p:spTgt spid="19"/>
                                        </p:tgtEl>
                                      </p:cBhvr>
                                    </p:animEffect>
                                  </p:childTnLst>
                                </p:cTn>
                              </p:par>
                            </p:childTnLst>
                          </p:cTn>
                        </p:par>
                        <p:par>
                          <p:cTn id="38" fill="hold">
                            <p:stCondLst>
                              <p:cond delay="3000"/>
                            </p:stCondLst>
                            <p:childTnLst>
                              <p:par>
                                <p:cTn id="39" presetID="12" presetClass="entr" presetSubtype="2"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ppt_x</p:attrName>
                                        </p:attrNameLst>
                                      </p:cBhvr>
                                      <p:tavLst>
                                        <p:tav tm="0">
                                          <p:val>
                                            <p:strVal val="#ppt_x+#ppt_w*1.125000"/>
                                          </p:val>
                                        </p:tav>
                                        <p:tav tm="100000">
                                          <p:val>
                                            <p:strVal val="#ppt_x"/>
                                          </p:val>
                                        </p:tav>
                                      </p:tavLst>
                                    </p:anim>
                                    <p:animEffect transition="in" filter="wipe(left)">
                                      <p:cBhvr>
                                        <p:cTn id="42" dur="500"/>
                                        <p:tgtEl>
                                          <p:spTgt spid="11"/>
                                        </p:tgtEl>
                                      </p:cBhvr>
                                    </p:animEffect>
                                  </p:childTnLst>
                                </p:cTn>
                              </p:par>
                            </p:childTnLst>
                          </p:cTn>
                        </p:par>
                        <p:par>
                          <p:cTn id="43" fill="hold">
                            <p:stCondLst>
                              <p:cond delay="3500"/>
                            </p:stCondLst>
                            <p:childTnLst>
                              <p:par>
                                <p:cTn id="44" presetID="12" presetClass="entr" presetSubtype="2"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p:tgtEl>
                                          <p:spTgt spid="27"/>
                                        </p:tgtEl>
                                        <p:attrNameLst>
                                          <p:attrName>ppt_x</p:attrName>
                                        </p:attrNameLst>
                                      </p:cBhvr>
                                      <p:tavLst>
                                        <p:tav tm="0">
                                          <p:val>
                                            <p:strVal val="#ppt_x+#ppt_w*1.125000"/>
                                          </p:val>
                                        </p:tav>
                                        <p:tav tm="100000">
                                          <p:val>
                                            <p:strVal val="#ppt_x"/>
                                          </p:val>
                                        </p:tav>
                                      </p:tavLst>
                                    </p:anim>
                                    <p:animEffect transition="in" filter="wipe(left)">
                                      <p:cBhvr>
                                        <p:cTn id="47" dur="500"/>
                                        <p:tgtEl>
                                          <p:spTgt spid="27"/>
                                        </p:tgtEl>
                                      </p:cBhvr>
                                    </p:animEffect>
                                  </p:childTnLst>
                                </p:cTn>
                              </p:par>
                            </p:childTnLst>
                          </p:cTn>
                        </p:par>
                        <p:par>
                          <p:cTn id="48" fill="hold">
                            <p:stCondLst>
                              <p:cond delay="4000"/>
                            </p:stCondLst>
                            <p:childTnLst>
                              <p:par>
                                <p:cTn id="49" presetID="14" presetClass="entr" presetSubtype="1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randombar(horizontal)">
                                      <p:cBhvr>
                                        <p:cTn id="51" dur="500"/>
                                        <p:tgtEl>
                                          <p:spTgt spid="35"/>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randombar(horizontal)">
                                      <p:cBhvr>
                                        <p:cTn id="57" dur="500"/>
                                        <p:tgtEl>
                                          <p:spTgt spid="38"/>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500"/>
                                        <p:tgtEl>
                                          <p:spTgt spid="4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childTnLst>
                          </p:cTn>
                        </p:par>
                        <p:par>
                          <p:cTn id="74" fill="hold">
                            <p:stCondLst>
                              <p:cond delay="5000"/>
                            </p:stCondLst>
                            <p:childTnLst>
                              <p:par>
                                <p:cTn id="75" presetID="14" presetClass="entr" presetSubtype="1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randombar(horizontal)">
                                      <p:cBhvr>
                                        <p:cTn id="77" dur="500"/>
                                        <p:tgtEl>
                                          <p:spTgt spid="43"/>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randombar(horizontal)">
                                      <p:cBhvr>
                                        <p:cTn id="80" dur="500"/>
                                        <p:tgtEl>
                                          <p:spTgt spid="45"/>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randombar(horizontal)">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r>
              <a:rPr lang="zh-CN" altLang="en-US" sz="2800" dirty="0">
                <a:solidFill>
                  <a:srgbClr val="136EBF"/>
                </a:solidFill>
                <a:latin typeface="黑体" panose="02010609060101010101" pitchFamily="49" charset="-122"/>
                <a:ea typeface="黑体" panose="02010609060101010101" pitchFamily="49" charset="-122"/>
              </a:rPr>
              <a:t>产品介绍</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产品价值</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sp>
        <p:nvSpPr>
          <p:cNvPr id="15" name="Rectangle 30">
            <a:extLst>
              <a:ext uri="{FF2B5EF4-FFF2-40B4-BE49-F238E27FC236}">
                <a16:creationId xmlns:a16="http://schemas.microsoft.com/office/drawing/2014/main" id="{11D1B6CA-2116-4615-BD0B-AA3D50E4777F}"/>
              </a:ext>
            </a:extLst>
          </p:cNvPr>
          <p:cNvSpPr>
            <a:spLocks noChangeArrowheads="1"/>
          </p:cNvSpPr>
          <p:nvPr/>
        </p:nvSpPr>
        <p:spPr bwMode="auto">
          <a:xfrm>
            <a:off x="1277283" y="4317874"/>
            <a:ext cx="9486024" cy="166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lang="en-US" altLang="zh-CN" dirty="0"/>
              <a:t>        </a:t>
            </a:r>
            <a:r>
              <a:rPr lang="zh-CN" altLang="zh-CN" dirty="0"/>
              <a:t>滴滴出行正是一家主打交通出行的综合服务平台，是盖出租车、专车、快车、顺风车、代驾及大巴等多项业务在内的一站式出行平台。采取信息化手段，利用经济学最简单的供求原理，让资源分配更合理，并解决了</a:t>
            </a:r>
            <a:r>
              <a:rPr lang="en-US" altLang="zh-CN" dirty="0"/>
              <a:t>“</a:t>
            </a:r>
            <a:r>
              <a:rPr lang="zh-CN" altLang="zh-CN" dirty="0"/>
              <a:t>打车难、打车贵、服务质量层次不齐</a:t>
            </a:r>
            <a:r>
              <a:rPr lang="en-US" altLang="zh-CN" dirty="0"/>
              <a:t>”</a:t>
            </a:r>
            <a:r>
              <a:rPr lang="zh-CN" altLang="zh-CN" dirty="0"/>
              <a:t>的问题。</a:t>
            </a:r>
          </a:p>
        </p:txBody>
      </p:sp>
      <p:grpSp>
        <p:nvGrpSpPr>
          <p:cNvPr id="3" name="组合 2">
            <a:extLst>
              <a:ext uri="{FF2B5EF4-FFF2-40B4-BE49-F238E27FC236}">
                <a16:creationId xmlns:a16="http://schemas.microsoft.com/office/drawing/2014/main" id="{995FEBE2-0C5A-4E38-956F-E05CA93968FE}"/>
              </a:ext>
            </a:extLst>
          </p:cNvPr>
          <p:cNvGrpSpPr/>
          <p:nvPr/>
        </p:nvGrpSpPr>
        <p:grpSpPr>
          <a:xfrm>
            <a:off x="3892638" y="2226367"/>
            <a:ext cx="1639957" cy="1639956"/>
            <a:chOff x="3892638" y="2226367"/>
            <a:chExt cx="1639957" cy="1639956"/>
          </a:xfrm>
        </p:grpSpPr>
        <p:sp>
          <p:nvSpPr>
            <p:cNvPr id="8" name="Freeform 5">
              <a:extLst>
                <a:ext uri="{FF2B5EF4-FFF2-40B4-BE49-F238E27FC236}">
                  <a16:creationId xmlns:a16="http://schemas.microsoft.com/office/drawing/2014/main" id="{C6A154C1-9276-4808-87E1-BE3C8BB3179A}"/>
                </a:ext>
              </a:extLst>
            </p:cNvPr>
            <p:cNvSpPr>
              <a:spLocks/>
            </p:cNvSpPr>
            <p:nvPr/>
          </p:nvSpPr>
          <p:spPr bwMode="auto">
            <a:xfrm>
              <a:off x="3920794" y="2254523"/>
              <a:ext cx="1583644" cy="1583643"/>
            </a:xfrm>
            <a:custGeom>
              <a:avLst/>
              <a:gdLst>
                <a:gd name="T0" fmla="*/ 2460 w 2531"/>
                <a:gd name="T1" fmla="*/ 256 h 2531"/>
                <a:gd name="T2" fmla="*/ 2424 w 2531"/>
                <a:gd name="T3" fmla="*/ 197 h 2531"/>
                <a:gd name="T4" fmla="*/ 2323 w 2531"/>
                <a:gd name="T5" fmla="*/ 119 h 2531"/>
                <a:gd name="T6" fmla="*/ 2287 w 2531"/>
                <a:gd name="T7" fmla="*/ 62 h 2531"/>
                <a:gd name="T8" fmla="*/ 2221 w 2531"/>
                <a:gd name="T9" fmla="*/ 17 h 2531"/>
                <a:gd name="T10" fmla="*/ 1986 w 2531"/>
                <a:gd name="T11" fmla="*/ 0 h 2531"/>
                <a:gd name="T12" fmla="*/ 1884 w 2531"/>
                <a:gd name="T13" fmla="*/ 33 h 2531"/>
                <a:gd name="T14" fmla="*/ 648 w 2531"/>
                <a:gd name="T15" fmla="*/ 0 h 2531"/>
                <a:gd name="T16" fmla="*/ 544 w 2531"/>
                <a:gd name="T17" fmla="*/ 17 h 2531"/>
                <a:gd name="T18" fmla="*/ 255 w 2531"/>
                <a:gd name="T19" fmla="*/ 74 h 2531"/>
                <a:gd name="T20" fmla="*/ 198 w 2531"/>
                <a:gd name="T21" fmla="*/ 107 h 2531"/>
                <a:gd name="T22" fmla="*/ 118 w 2531"/>
                <a:gd name="T23" fmla="*/ 208 h 2531"/>
                <a:gd name="T24" fmla="*/ 61 w 2531"/>
                <a:gd name="T25" fmla="*/ 244 h 2531"/>
                <a:gd name="T26" fmla="*/ 16 w 2531"/>
                <a:gd name="T27" fmla="*/ 310 h 2531"/>
                <a:gd name="T28" fmla="*/ 0 w 2531"/>
                <a:gd name="T29" fmla="*/ 544 h 2531"/>
                <a:gd name="T30" fmla="*/ 33 w 2531"/>
                <a:gd name="T31" fmla="*/ 648 h 2531"/>
                <a:gd name="T32" fmla="*/ 0 w 2531"/>
                <a:gd name="T33" fmla="*/ 1881 h 2531"/>
                <a:gd name="T34" fmla="*/ 16 w 2531"/>
                <a:gd name="T35" fmla="*/ 1985 h 2531"/>
                <a:gd name="T36" fmla="*/ 71 w 2531"/>
                <a:gd name="T37" fmla="*/ 2275 h 2531"/>
                <a:gd name="T38" fmla="*/ 106 w 2531"/>
                <a:gd name="T39" fmla="*/ 2332 h 2531"/>
                <a:gd name="T40" fmla="*/ 208 w 2531"/>
                <a:gd name="T41" fmla="*/ 2413 h 2531"/>
                <a:gd name="T42" fmla="*/ 241 w 2531"/>
                <a:gd name="T43" fmla="*/ 2469 h 2531"/>
                <a:gd name="T44" fmla="*/ 310 w 2531"/>
                <a:gd name="T45" fmla="*/ 2514 h 2531"/>
                <a:gd name="T46" fmla="*/ 542 w 2531"/>
                <a:gd name="T47" fmla="*/ 2531 h 2531"/>
                <a:gd name="T48" fmla="*/ 646 w 2531"/>
                <a:gd name="T49" fmla="*/ 2498 h 2531"/>
                <a:gd name="T50" fmla="*/ 1882 w 2531"/>
                <a:gd name="T51" fmla="*/ 2531 h 2531"/>
                <a:gd name="T52" fmla="*/ 1986 w 2531"/>
                <a:gd name="T53" fmla="*/ 2514 h 2531"/>
                <a:gd name="T54" fmla="*/ 2275 w 2531"/>
                <a:gd name="T55" fmla="*/ 2460 h 2531"/>
                <a:gd name="T56" fmla="*/ 2332 w 2531"/>
                <a:gd name="T57" fmla="*/ 2424 h 2531"/>
                <a:gd name="T58" fmla="*/ 2413 w 2531"/>
                <a:gd name="T59" fmla="*/ 2320 h 2531"/>
                <a:gd name="T60" fmla="*/ 2472 w 2531"/>
                <a:gd name="T61" fmla="*/ 2285 h 2531"/>
                <a:gd name="T62" fmla="*/ 2514 w 2531"/>
                <a:gd name="T63" fmla="*/ 2219 h 2531"/>
                <a:gd name="T64" fmla="*/ 2531 w 2531"/>
                <a:gd name="T65" fmla="*/ 1985 h 2531"/>
                <a:gd name="T66" fmla="*/ 2498 w 2531"/>
                <a:gd name="T67" fmla="*/ 1881 h 2531"/>
                <a:gd name="T68" fmla="*/ 2531 w 2531"/>
                <a:gd name="T69" fmla="*/ 648 h 2531"/>
                <a:gd name="T70" fmla="*/ 2514 w 2531"/>
                <a:gd name="T71" fmla="*/ 544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1" h="2531">
                  <a:moveTo>
                    <a:pt x="2514" y="310"/>
                  </a:moveTo>
                  <a:lnTo>
                    <a:pt x="2460" y="256"/>
                  </a:lnTo>
                  <a:lnTo>
                    <a:pt x="2472" y="244"/>
                  </a:lnTo>
                  <a:lnTo>
                    <a:pt x="2424" y="197"/>
                  </a:lnTo>
                  <a:lnTo>
                    <a:pt x="2413" y="208"/>
                  </a:lnTo>
                  <a:lnTo>
                    <a:pt x="2323" y="119"/>
                  </a:lnTo>
                  <a:lnTo>
                    <a:pt x="2334" y="107"/>
                  </a:lnTo>
                  <a:lnTo>
                    <a:pt x="2287" y="62"/>
                  </a:lnTo>
                  <a:lnTo>
                    <a:pt x="2278" y="74"/>
                  </a:lnTo>
                  <a:lnTo>
                    <a:pt x="2221" y="17"/>
                  </a:lnTo>
                  <a:lnTo>
                    <a:pt x="1986" y="17"/>
                  </a:lnTo>
                  <a:lnTo>
                    <a:pt x="1986" y="0"/>
                  </a:lnTo>
                  <a:lnTo>
                    <a:pt x="1884" y="0"/>
                  </a:lnTo>
                  <a:lnTo>
                    <a:pt x="1884" y="33"/>
                  </a:lnTo>
                  <a:lnTo>
                    <a:pt x="648" y="33"/>
                  </a:lnTo>
                  <a:lnTo>
                    <a:pt x="648" y="0"/>
                  </a:lnTo>
                  <a:lnTo>
                    <a:pt x="544" y="0"/>
                  </a:lnTo>
                  <a:lnTo>
                    <a:pt x="544" y="17"/>
                  </a:lnTo>
                  <a:lnTo>
                    <a:pt x="310" y="17"/>
                  </a:lnTo>
                  <a:lnTo>
                    <a:pt x="255" y="74"/>
                  </a:lnTo>
                  <a:lnTo>
                    <a:pt x="243" y="62"/>
                  </a:lnTo>
                  <a:lnTo>
                    <a:pt x="198" y="107"/>
                  </a:lnTo>
                  <a:lnTo>
                    <a:pt x="208" y="119"/>
                  </a:lnTo>
                  <a:lnTo>
                    <a:pt x="118" y="208"/>
                  </a:lnTo>
                  <a:lnTo>
                    <a:pt x="106" y="197"/>
                  </a:lnTo>
                  <a:lnTo>
                    <a:pt x="61" y="244"/>
                  </a:lnTo>
                  <a:lnTo>
                    <a:pt x="71" y="256"/>
                  </a:lnTo>
                  <a:lnTo>
                    <a:pt x="16" y="310"/>
                  </a:lnTo>
                  <a:lnTo>
                    <a:pt x="16" y="544"/>
                  </a:lnTo>
                  <a:lnTo>
                    <a:pt x="0" y="544"/>
                  </a:lnTo>
                  <a:lnTo>
                    <a:pt x="0" y="648"/>
                  </a:lnTo>
                  <a:lnTo>
                    <a:pt x="33" y="648"/>
                  </a:lnTo>
                  <a:lnTo>
                    <a:pt x="33" y="1881"/>
                  </a:lnTo>
                  <a:lnTo>
                    <a:pt x="0" y="1881"/>
                  </a:lnTo>
                  <a:lnTo>
                    <a:pt x="0" y="1985"/>
                  </a:lnTo>
                  <a:lnTo>
                    <a:pt x="16" y="1985"/>
                  </a:lnTo>
                  <a:lnTo>
                    <a:pt x="16" y="2219"/>
                  </a:lnTo>
                  <a:lnTo>
                    <a:pt x="71" y="2275"/>
                  </a:lnTo>
                  <a:lnTo>
                    <a:pt x="61" y="2285"/>
                  </a:lnTo>
                  <a:lnTo>
                    <a:pt x="106" y="2332"/>
                  </a:lnTo>
                  <a:lnTo>
                    <a:pt x="118" y="2320"/>
                  </a:lnTo>
                  <a:lnTo>
                    <a:pt x="208" y="2413"/>
                  </a:lnTo>
                  <a:lnTo>
                    <a:pt x="196" y="2424"/>
                  </a:lnTo>
                  <a:lnTo>
                    <a:pt x="241" y="2469"/>
                  </a:lnTo>
                  <a:lnTo>
                    <a:pt x="253" y="2460"/>
                  </a:lnTo>
                  <a:lnTo>
                    <a:pt x="310" y="2514"/>
                  </a:lnTo>
                  <a:lnTo>
                    <a:pt x="542" y="2514"/>
                  </a:lnTo>
                  <a:lnTo>
                    <a:pt x="542" y="2531"/>
                  </a:lnTo>
                  <a:lnTo>
                    <a:pt x="646" y="2531"/>
                  </a:lnTo>
                  <a:lnTo>
                    <a:pt x="646" y="2498"/>
                  </a:lnTo>
                  <a:lnTo>
                    <a:pt x="1882" y="2498"/>
                  </a:lnTo>
                  <a:lnTo>
                    <a:pt x="1882" y="2531"/>
                  </a:lnTo>
                  <a:lnTo>
                    <a:pt x="1986" y="2531"/>
                  </a:lnTo>
                  <a:lnTo>
                    <a:pt x="1986" y="2514"/>
                  </a:lnTo>
                  <a:lnTo>
                    <a:pt x="2218" y="2514"/>
                  </a:lnTo>
                  <a:lnTo>
                    <a:pt x="2275" y="2460"/>
                  </a:lnTo>
                  <a:lnTo>
                    <a:pt x="2287" y="2469"/>
                  </a:lnTo>
                  <a:lnTo>
                    <a:pt x="2332" y="2424"/>
                  </a:lnTo>
                  <a:lnTo>
                    <a:pt x="2320" y="2413"/>
                  </a:lnTo>
                  <a:lnTo>
                    <a:pt x="2413" y="2320"/>
                  </a:lnTo>
                  <a:lnTo>
                    <a:pt x="2424" y="2332"/>
                  </a:lnTo>
                  <a:lnTo>
                    <a:pt x="2472" y="2285"/>
                  </a:lnTo>
                  <a:lnTo>
                    <a:pt x="2460" y="2275"/>
                  </a:lnTo>
                  <a:lnTo>
                    <a:pt x="2514" y="2219"/>
                  </a:lnTo>
                  <a:lnTo>
                    <a:pt x="2514" y="1985"/>
                  </a:lnTo>
                  <a:lnTo>
                    <a:pt x="2531" y="1985"/>
                  </a:lnTo>
                  <a:lnTo>
                    <a:pt x="2531" y="1881"/>
                  </a:lnTo>
                  <a:lnTo>
                    <a:pt x="2498" y="1881"/>
                  </a:lnTo>
                  <a:lnTo>
                    <a:pt x="2498" y="648"/>
                  </a:lnTo>
                  <a:lnTo>
                    <a:pt x="2531" y="648"/>
                  </a:lnTo>
                  <a:lnTo>
                    <a:pt x="2531" y="544"/>
                  </a:lnTo>
                  <a:lnTo>
                    <a:pt x="2514" y="544"/>
                  </a:lnTo>
                  <a:lnTo>
                    <a:pt x="2514" y="31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9" name="Freeform 6">
              <a:extLst>
                <a:ext uri="{FF2B5EF4-FFF2-40B4-BE49-F238E27FC236}">
                  <a16:creationId xmlns:a16="http://schemas.microsoft.com/office/drawing/2014/main" id="{26B540AD-C00C-4A1A-9B4A-164C35985C0F}"/>
                </a:ext>
              </a:extLst>
            </p:cNvPr>
            <p:cNvSpPr>
              <a:spLocks noEditPoints="1"/>
            </p:cNvSpPr>
            <p:nvPr/>
          </p:nvSpPr>
          <p:spPr bwMode="auto">
            <a:xfrm>
              <a:off x="3892638" y="2226367"/>
              <a:ext cx="1639957" cy="1639956"/>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solidFill>
              <a:srgbClr val="22B9E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a:extLst>
              <a:ext uri="{FF2B5EF4-FFF2-40B4-BE49-F238E27FC236}">
                <a16:creationId xmlns:a16="http://schemas.microsoft.com/office/drawing/2014/main" id="{31678A56-A08D-4D7B-9B99-52FC76EECFAC}"/>
              </a:ext>
            </a:extLst>
          </p:cNvPr>
          <p:cNvGrpSpPr/>
          <p:nvPr/>
        </p:nvGrpSpPr>
        <p:grpSpPr>
          <a:xfrm>
            <a:off x="9123349" y="2198210"/>
            <a:ext cx="1639957" cy="1639956"/>
            <a:chOff x="9123349" y="2198210"/>
            <a:chExt cx="1639957" cy="1639956"/>
          </a:xfrm>
        </p:grpSpPr>
        <p:sp>
          <p:nvSpPr>
            <p:cNvPr id="14" name="Freeform 5">
              <a:extLst>
                <a:ext uri="{FF2B5EF4-FFF2-40B4-BE49-F238E27FC236}">
                  <a16:creationId xmlns:a16="http://schemas.microsoft.com/office/drawing/2014/main" id="{4256F0FC-92D4-4397-8D45-2E0FF7556335}"/>
                </a:ext>
              </a:extLst>
            </p:cNvPr>
            <p:cNvSpPr>
              <a:spLocks/>
            </p:cNvSpPr>
            <p:nvPr/>
          </p:nvSpPr>
          <p:spPr bwMode="auto">
            <a:xfrm>
              <a:off x="9151505" y="2226366"/>
              <a:ext cx="1583644" cy="1583643"/>
            </a:xfrm>
            <a:custGeom>
              <a:avLst/>
              <a:gdLst>
                <a:gd name="T0" fmla="*/ 2460 w 2531"/>
                <a:gd name="T1" fmla="*/ 256 h 2531"/>
                <a:gd name="T2" fmla="*/ 2424 w 2531"/>
                <a:gd name="T3" fmla="*/ 197 h 2531"/>
                <a:gd name="T4" fmla="*/ 2323 w 2531"/>
                <a:gd name="T5" fmla="*/ 119 h 2531"/>
                <a:gd name="T6" fmla="*/ 2287 w 2531"/>
                <a:gd name="T7" fmla="*/ 62 h 2531"/>
                <a:gd name="T8" fmla="*/ 2221 w 2531"/>
                <a:gd name="T9" fmla="*/ 17 h 2531"/>
                <a:gd name="T10" fmla="*/ 1986 w 2531"/>
                <a:gd name="T11" fmla="*/ 0 h 2531"/>
                <a:gd name="T12" fmla="*/ 1884 w 2531"/>
                <a:gd name="T13" fmla="*/ 33 h 2531"/>
                <a:gd name="T14" fmla="*/ 648 w 2531"/>
                <a:gd name="T15" fmla="*/ 0 h 2531"/>
                <a:gd name="T16" fmla="*/ 544 w 2531"/>
                <a:gd name="T17" fmla="*/ 17 h 2531"/>
                <a:gd name="T18" fmla="*/ 255 w 2531"/>
                <a:gd name="T19" fmla="*/ 74 h 2531"/>
                <a:gd name="T20" fmla="*/ 198 w 2531"/>
                <a:gd name="T21" fmla="*/ 107 h 2531"/>
                <a:gd name="T22" fmla="*/ 118 w 2531"/>
                <a:gd name="T23" fmla="*/ 208 h 2531"/>
                <a:gd name="T24" fmla="*/ 61 w 2531"/>
                <a:gd name="T25" fmla="*/ 244 h 2531"/>
                <a:gd name="T26" fmla="*/ 16 w 2531"/>
                <a:gd name="T27" fmla="*/ 310 h 2531"/>
                <a:gd name="T28" fmla="*/ 0 w 2531"/>
                <a:gd name="T29" fmla="*/ 544 h 2531"/>
                <a:gd name="T30" fmla="*/ 33 w 2531"/>
                <a:gd name="T31" fmla="*/ 648 h 2531"/>
                <a:gd name="T32" fmla="*/ 0 w 2531"/>
                <a:gd name="T33" fmla="*/ 1881 h 2531"/>
                <a:gd name="T34" fmla="*/ 16 w 2531"/>
                <a:gd name="T35" fmla="*/ 1985 h 2531"/>
                <a:gd name="T36" fmla="*/ 71 w 2531"/>
                <a:gd name="T37" fmla="*/ 2275 h 2531"/>
                <a:gd name="T38" fmla="*/ 106 w 2531"/>
                <a:gd name="T39" fmla="*/ 2332 h 2531"/>
                <a:gd name="T40" fmla="*/ 208 w 2531"/>
                <a:gd name="T41" fmla="*/ 2413 h 2531"/>
                <a:gd name="T42" fmla="*/ 241 w 2531"/>
                <a:gd name="T43" fmla="*/ 2469 h 2531"/>
                <a:gd name="T44" fmla="*/ 310 w 2531"/>
                <a:gd name="T45" fmla="*/ 2514 h 2531"/>
                <a:gd name="T46" fmla="*/ 542 w 2531"/>
                <a:gd name="T47" fmla="*/ 2531 h 2531"/>
                <a:gd name="T48" fmla="*/ 646 w 2531"/>
                <a:gd name="T49" fmla="*/ 2498 h 2531"/>
                <a:gd name="T50" fmla="*/ 1882 w 2531"/>
                <a:gd name="T51" fmla="*/ 2531 h 2531"/>
                <a:gd name="T52" fmla="*/ 1986 w 2531"/>
                <a:gd name="T53" fmla="*/ 2514 h 2531"/>
                <a:gd name="T54" fmla="*/ 2275 w 2531"/>
                <a:gd name="T55" fmla="*/ 2460 h 2531"/>
                <a:gd name="T56" fmla="*/ 2332 w 2531"/>
                <a:gd name="T57" fmla="*/ 2424 h 2531"/>
                <a:gd name="T58" fmla="*/ 2413 w 2531"/>
                <a:gd name="T59" fmla="*/ 2320 h 2531"/>
                <a:gd name="T60" fmla="*/ 2472 w 2531"/>
                <a:gd name="T61" fmla="*/ 2285 h 2531"/>
                <a:gd name="T62" fmla="*/ 2514 w 2531"/>
                <a:gd name="T63" fmla="*/ 2219 h 2531"/>
                <a:gd name="T64" fmla="*/ 2531 w 2531"/>
                <a:gd name="T65" fmla="*/ 1985 h 2531"/>
                <a:gd name="T66" fmla="*/ 2498 w 2531"/>
                <a:gd name="T67" fmla="*/ 1881 h 2531"/>
                <a:gd name="T68" fmla="*/ 2531 w 2531"/>
                <a:gd name="T69" fmla="*/ 648 h 2531"/>
                <a:gd name="T70" fmla="*/ 2514 w 2531"/>
                <a:gd name="T71" fmla="*/ 544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1" h="2531">
                  <a:moveTo>
                    <a:pt x="2514" y="310"/>
                  </a:moveTo>
                  <a:lnTo>
                    <a:pt x="2460" y="256"/>
                  </a:lnTo>
                  <a:lnTo>
                    <a:pt x="2472" y="244"/>
                  </a:lnTo>
                  <a:lnTo>
                    <a:pt x="2424" y="197"/>
                  </a:lnTo>
                  <a:lnTo>
                    <a:pt x="2413" y="208"/>
                  </a:lnTo>
                  <a:lnTo>
                    <a:pt x="2323" y="119"/>
                  </a:lnTo>
                  <a:lnTo>
                    <a:pt x="2334" y="107"/>
                  </a:lnTo>
                  <a:lnTo>
                    <a:pt x="2287" y="62"/>
                  </a:lnTo>
                  <a:lnTo>
                    <a:pt x="2278" y="74"/>
                  </a:lnTo>
                  <a:lnTo>
                    <a:pt x="2221" y="17"/>
                  </a:lnTo>
                  <a:lnTo>
                    <a:pt x="1986" y="17"/>
                  </a:lnTo>
                  <a:lnTo>
                    <a:pt x="1986" y="0"/>
                  </a:lnTo>
                  <a:lnTo>
                    <a:pt x="1884" y="0"/>
                  </a:lnTo>
                  <a:lnTo>
                    <a:pt x="1884" y="33"/>
                  </a:lnTo>
                  <a:lnTo>
                    <a:pt x="648" y="33"/>
                  </a:lnTo>
                  <a:lnTo>
                    <a:pt x="648" y="0"/>
                  </a:lnTo>
                  <a:lnTo>
                    <a:pt x="544" y="0"/>
                  </a:lnTo>
                  <a:lnTo>
                    <a:pt x="544" y="17"/>
                  </a:lnTo>
                  <a:lnTo>
                    <a:pt x="310" y="17"/>
                  </a:lnTo>
                  <a:lnTo>
                    <a:pt x="255" y="74"/>
                  </a:lnTo>
                  <a:lnTo>
                    <a:pt x="243" y="62"/>
                  </a:lnTo>
                  <a:lnTo>
                    <a:pt x="198" y="107"/>
                  </a:lnTo>
                  <a:lnTo>
                    <a:pt x="208" y="119"/>
                  </a:lnTo>
                  <a:lnTo>
                    <a:pt x="118" y="208"/>
                  </a:lnTo>
                  <a:lnTo>
                    <a:pt x="106" y="197"/>
                  </a:lnTo>
                  <a:lnTo>
                    <a:pt x="61" y="244"/>
                  </a:lnTo>
                  <a:lnTo>
                    <a:pt x="71" y="256"/>
                  </a:lnTo>
                  <a:lnTo>
                    <a:pt x="16" y="310"/>
                  </a:lnTo>
                  <a:lnTo>
                    <a:pt x="16" y="544"/>
                  </a:lnTo>
                  <a:lnTo>
                    <a:pt x="0" y="544"/>
                  </a:lnTo>
                  <a:lnTo>
                    <a:pt x="0" y="648"/>
                  </a:lnTo>
                  <a:lnTo>
                    <a:pt x="33" y="648"/>
                  </a:lnTo>
                  <a:lnTo>
                    <a:pt x="33" y="1881"/>
                  </a:lnTo>
                  <a:lnTo>
                    <a:pt x="0" y="1881"/>
                  </a:lnTo>
                  <a:lnTo>
                    <a:pt x="0" y="1985"/>
                  </a:lnTo>
                  <a:lnTo>
                    <a:pt x="16" y="1985"/>
                  </a:lnTo>
                  <a:lnTo>
                    <a:pt x="16" y="2219"/>
                  </a:lnTo>
                  <a:lnTo>
                    <a:pt x="71" y="2275"/>
                  </a:lnTo>
                  <a:lnTo>
                    <a:pt x="61" y="2285"/>
                  </a:lnTo>
                  <a:lnTo>
                    <a:pt x="106" y="2332"/>
                  </a:lnTo>
                  <a:lnTo>
                    <a:pt x="118" y="2320"/>
                  </a:lnTo>
                  <a:lnTo>
                    <a:pt x="208" y="2413"/>
                  </a:lnTo>
                  <a:lnTo>
                    <a:pt x="196" y="2424"/>
                  </a:lnTo>
                  <a:lnTo>
                    <a:pt x="241" y="2469"/>
                  </a:lnTo>
                  <a:lnTo>
                    <a:pt x="253" y="2460"/>
                  </a:lnTo>
                  <a:lnTo>
                    <a:pt x="310" y="2514"/>
                  </a:lnTo>
                  <a:lnTo>
                    <a:pt x="542" y="2514"/>
                  </a:lnTo>
                  <a:lnTo>
                    <a:pt x="542" y="2531"/>
                  </a:lnTo>
                  <a:lnTo>
                    <a:pt x="646" y="2531"/>
                  </a:lnTo>
                  <a:lnTo>
                    <a:pt x="646" y="2498"/>
                  </a:lnTo>
                  <a:lnTo>
                    <a:pt x="1882" y="2498"/>
                  </a:lnTo>
                  <a:lnTo>
                    <a:pt x="1882" y="2531"/>
                  </a:lnTo>
                  <a:lnTo>
                    <a:pt x="1986" y="2531"/>
                  </a:lnTo>
                  <a:lnTo>
                    <a:pt x="1986" y="2514"/>
                  </a:lnTo>
                  <a:lnTo>
                    <a:pt x="2218" y="2514"/>
                  </a:lnTo>
                  <a:lnTo>
                    <a:pt x="2275" y="2460"/>
                  </a:lnTo>
                  <a:lnTo>
                    <a:pt x="2287" y="2469"/>
                  </a:lnTo>
                  <a:lnTo>
                    <a:pt x="2332" y="2424"/>
                  </a:lnTo>
                  <a:lnTo>
                    <a:pt x="2320" y="2413"/>
                  </a:lnTo>
                  <a:lnTo>
                    <a:pt x="2413" y="2320"/>
                  </a:lnTo>
                  <a:lnTo>
                    <a:pt x="2424" y="2332"/>
                  </a:lnTo>
                  <a:lnTo>
                    <a:pt x="2472" y="2285"/>
                  </a:lnTo>
                  <a:lnTo>
                    <a:pt x="2460" y="2275"/>
                  </a:lnTo>
                  <a:lnTo>
                    <a:pt x="2514" y="2219"/>
                  </a:lnTo>
                  <a:lnTo>
                    <a:pt x="2514" y="1985"/>
                  </a:lnTo>
                  <a:lnTo>
                    <a:pt x="2531" y="1985"/>
                  </a:lnTo>
                  <a:lnTo>
                    <a:pt x="2531" y="1881"/>
                  </a:lnTo>
                  <a:lnTo>
                    <a:pt x="2498" y="1881"/>
                  </a:lnTo>
                  <a:lnTo>
                    <a:pt x="2498" y="648"/>
                  </a:lnTo>
                  <a:lnTo>
                    <a:pt x="2531" y="648"/>
                  </a:lnTo>
                  <a:lnTo>
                    <a:pt x="2531" y="544"/>
                  </a:lnTo>
                  <a:lnTo>
                    <a:pt x="2514" y="544"/>
                  </a:lnTo>
                  <a:lnTo>
                    <a:pt x="2514" y="31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6" name="Freeform 6">
              <a:extLst>
                <a:ext uri="{FF2B5EF4-FFF2-40B4-BE49-F238E27FC236}">
                  <a16:creationId xmlns:a16="http://schemas.microsoft.com/office/drawing/2014/main" id="{D0AD8E08-A13F-4B0B-894D-EC9FEB2F9BBB}"/>
                </a:ext>
              </a:extLst>
            </p:cNvPr>
            <p:cNvSpPr>
              <a:spLocks noEditPoints="1"/>
            </p:cNvSpPr>
            <p:nvPr/>
          </p:nvSpPr>
          <p:spPr bwMode="auto">
            <a:xfrm>
              <a:off x="9123349" y="2198210"/>
              <a:ext cx="1639957" cy="1639956"/>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solidFill>
              <a:srgbClr val="22B9E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F9F85A85-B749-46D5-A5C7-9D12AE56F229}"/>
              </a:ext>
            </a:extLst>
          </p:cNvPr>
          <p:cNvGrpSpPr/>
          <p:nvPr/>
        </p:nvGrpSpPr>
        <p:grpSpPr>
          <a:xfrm>
            <a:off x="1277282" y="2226366"/>
            <a:ext cx="1639957" cy="1639956"/>
            <a:chOff x="6507994" y="2198210"/>
            <a:chExt cx="1639957" cy="1639956"/>
          </a:xfrm>
        </p:grpSpPr>
        <p:sp>
          <p:nvSpPr>
            <p:cNvPr id="32" name="Freeform 5">
              <a:extLst>
                <a:ext uri="{FF2B5EF4-FFF2-40B4-BE49-F238E27FC236}">
                  <a16:creationId xmlns:a16="http://schemas.microsoft.com/office/drawing/2014/main" id="{C5F97E5E-42C5-4138-AD6D-375ACB12AAC7}"/>
                </a:ext>
              </a:extLst>
            </p:cNvPr>
            <p:cNvSpPr>
              <a:spLocks/>
            </p:cNvSpPr>
            <p:nvPr/>
          </p:nvSpPr>
          <p:spPr bwMode="auto">
            <a:xfrm>
              <a:off x="6536150" y="2226366"/>
              <a:ext cx="1583644" cy="1583643"/>
            </a:xfrm>
            <a:custGeom>
              <a:avLst/>
              <a:gdLst>
                <a:gd name="T0" fmla="*/ 2460 w 2531"/>
                <a:gd name="T1" fmla="*/ 256 h 2531"/>
                <a:gd name="T2" fmla="*/ 2424 w 2531"/>
                <a:gd name="T3" fmla="*/ 197 h 2531"/>
                <a:gd name="T4" fmla="*/ 2323 w 2531"/>
                <a:gd name="T5" fmla="*/ 119 h 2531"/>
                <a:gd name="T6" fmla="*/ 2287 w 2531"/>
                <a:gd name="T7" fmla="*/ 62 h 2531"/>
                <a:gd name="T8" fmla="*/ 2221 w 2531"/>
                <a:gd name="T9" fmla="*/ 17 h 2531"/>
                <a:gd name="T10" fmla="*/ 1986 w 2531"/>
                <a:gd name="T11" fmla="*/ 0 h 2531"/>
                <a:gd name="T12" fmla="*/ 1884 w 2531"/>
                <a:gd name="T13" fmla="*/ 33 h 2531"/>
                <a:gd name="T14" fmla="*/ 648 w 2531"/>
                <a:gd name="T15" fmla="*/ 0 h 2531"/>
                <a:gd name="T16" fmla="*/ 544 w 2531"/>
                <a:gd name="T17" fmla="*/ 17 h 2531"/>
                <a:gd name="T18" fmla="*/ 255 w 2531"/>
                <a:gd name="T19" fmla="*/ 74 h 2531"/>
                <a:gd name="T20" fmla="*/ 198 w 2531"/>
                <a:gd name="T21" fmla="*/ 107 h 2531"/>
                <a:gd name="T22" fmla="*/ 118 w 2531"/>
                <a:gd name="T23" fmla="*/ 208 h 2531"/>
                <a:gd name="T24" fmla="*/ 61 w 2531"/>
                <a:gd name="T25" fmla="*/ 244 h 2531"/>
                <a:gd name="T26" fmla="*/ 16 w 2531"/>
                <a:gd name="T27" fmla="*/ 310 h 2531"/>
                <a:gd name="T28" fmla="*/ 0 w 2531"/>
                <a:gd name="T29" fmla="*/ 544 h 2531"/>
                <a:gd name="T30" fmla="*/ 33 w 2531"/>
                <a:gd name="T31" fmla="*/ 648 h 2531"/>
                <a:gd name="T32" fmla="*/ 0 w 2531"/>
                <a:gd name="T33" fmla="*/ 1881 h 2531"/>
                <a:gd name="T34" fmla="*/ 16 w 2531"/>
                <a:gd name="T35" fmla="*/ 1985 h 2531"/>
                <a:gd name="T36" fmla="*/ 71 w 2531"/>
                <a:gd name="T37" fmla="*/ 2275 h 2531"/>
                <a:gd name="T38" fmla="*/ 106 w 2531"/>
                <a:gd name="T39" fmla="*/ 2332 h 2531"/>
                <a:gd name="T40" fmla="*/ 208 w 2531"/>
                <a:gd name="T41" fmla="*/ 2413 h 2531"/>
                <a:gd name="T42" fmla="*/ 241 w 2531"/>
                <a:gd name="T43" fmla="*/ 2469 h 2531"/>
                <a:gd name="T44" fmla="*/ 310 w 2531"/>
                <a:gd name="T45" fmla="*/ 2514 h 2531"/>
                <a:gd name="T46" fmla="*/ 542 w 2531"/>
                <a:gd name="T47" fmla="*/ 2531 h 2531"/>
                <a:gd name="T48" fmla="*/ 646 w 2531"/>
                <a:gd name="T49" fmla="*/ 2498 h 2531"/>
                <a:gd name="T50" fmla="*/ 1882 w 2531"/>
                <a:gd name="T51" fmla="*/ 2531 h 2531"/>
                <a:gd name="T52" fmla="*/ 1986 w 2531"/>
                <a:gd name="T53" fmla="*/ 2514 h 2531"/>
                <a:gd name="T54" fmla="*/ 2275 w 2531"/>
                <a:gd name="T55" fmla="*/ 2460 h 2531"/>
                <a:gd name="T56" fmla="*/ 2332 w 2531"/>
                <a:gd name="T57" fmla="*/ 2424 h 2531"/>
                <a:gd name="T58" fmla="*/ 2413 w 2531"/>
                <a:gd name="T59" fmla="*/ 2320 h 2531"/>
                <a:gd name="T60" fmla="*/ 2472 w 2531"/>
                <a:gd name="T61" fmla="*/ 2285 h 2531"/>
                <a:gd name="T62" fmla="*/ 2514 w 2531"/>
                <a:gd name="T63" fmla="*/ 2219 h 2531"/>
                <a:gd name="T64" fmla="*/ 2531 w 2531"/>
                <a:gd name="T65" fmla="*/ 1985 h 2531"/>
                <a:gd name="T66" fmla="*/ 2498 w 2531"/>
                <a:gd name="T67" fmla="*/ 1881 h 2531"/>
                <a:gd name="T68" fmla="*/ 2531 w 2531"/>
                <a:gd name="T69" fmla="*/ 648 h 2531"/>
                <a:gd name="T70" fmla="*/ 2514 w 2531"/>
                <a:gd name="T71" fmla="*/ 544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1" h="2531">
                  <a:moveTo>
                    <a:pt x="2514" y="310"/>
                  </a:moveTo>
                  <a:lnTo>
                    <a:pt x="2460" y="256"/>
                  </a:lnTo>
                  <a:lnTo>
                    <a:pt x="2472" y="244"/>
                  </a:lnTo>
                  <a:lnTo>
                    <a:pt x="2424" y="197"/>
                  </a:lnTo>
                  <a:lnTo>
                    <a:pt x="2413" y="208"/>
                  </a:lnTo>
                  <a:lnTo>
                    <a:pt x="2323" y="119"/>
                  </a:lnTo>
                  <a:lnTo>
                    <a:pt x="2334" y="107"/>
                  </a:lnTo>
                  <a:lnTo>
                    <a:pt x="2287" y="62"/>
                  </a:lnTo>
                  <a:lnTo>
                    <a:pt x="2278" y="74"/>
                  </a:lnTo>
                  <a:lnTo>
                    <a:pt x="2221" y="17"/>
                  </a:lnTo>
                  <a:lnTo>
                    <a:pt x="1986" y="17"/>
                  </a:lnTo>
                  <a:lnTo>
                    <a:pt x="1986" y="0"/>
                  </a:lnTo>
                  <a:lnTo>
                    <a:pt x="1884" y="0"/>
                  </a:lnTo>
                  <a:lnTo>
                    <a:pt x="1884" y="33"/>
                  </a:lnTo>
                  <a:lnTo>
                    <a:pt x="648" y="33"/>
                  </a:lnTo>
                  <a:lnTo>
                    <a:pt x="648" y="0"/>
                  </a:lnTo>
                  <a:lnTo>
                    <a:pt x="544" y="0"/>
                  </a:lnTo>
                  <a:lnTo>
                    <a:pt x="544" y="17"/>
                  </a:lnTo>
                  <a:lnTo>
                    <a:pt x="310" y="17"/>
                  </a:lnTo>
                  <a:lnTo>
                    <a:pt x="255" y="74"/>
                  </a:lnTo>
                  <a:lnTo>
                    <a:pt x="243" y="62"/>
                  </a:lnTo>
                  <a:lnTo>
                    <a:pt x="198" y="107"/>
                  </a:lnTo>
                  <a:lnTo>
                    <a:pt x="208" y="119"/>
                  </a:lnTo>
                  <a:lnTo>
                    <a:pt x="118" y="208"/>
                  </a:lnTo>
                  <a:lnTo>
                    <a:pt x="106" y="197"/>
                  </a:lnTo>
                  <a:lnTo>
                    <a:pt x="61" y="244"/>
                  </a:lnTo>
                  <a:lnTo>
                    <a:pt x="71" y="256"/>
                  </a:lnTo>
                  <a:lnTo>
                    <a:pt x="16" y="310"/>
                  </a:lnTo>
                  <a:lnTo>
                    <a:pt x="16" y="544"/>
                  </a:lnTo>
                  <a:lnTo>
                    <a:pt x="0" y="544"/>
                  </a:lnTo>
                  <a:lnTo>
                    <a:pt x="0" y="648"/>
                  </a:lnTo>
                  <a:lnTo>
                    <a:pt x="33" y="648"/>
                  </a:lnTo>
                  <a:lnTo>
                    <a:pt x="33" y="1881"/>
                  </a:lnTo>
                  <a:lnTo>
                    <a:pt x="0" y="1881"/>
                  </a:lnTo>
                  <a:lnTo>
                    <a:pt x="0" y="1985"/>
                  </a:lnTo>
                  <a:lnTo>
                    <a:pt x="16" y="1985"/>
                  </a:lnTo>
                  <a:lnTo>
                    <a:pt x="16" y="2219"/>
                  </a:lnTo>
                  <a:lnTo>
                    <a:pt x="71" y="2275"/>
                  </a:lnTo>
                  <a:lnTo>
                    <a:pt x="61" y="2285"/>
                  </a:lnTo>
                  <a:lnTo>
                    <a:pt x="106" y="2332"/>
                  </a:lnTo>
                  <a:lnTo>
                    <a:pt x="118" y="2320"/>
                  </a:lnTo>
                  <a:lnTo>
                    <a:pt x="208" y="2413"/>
                  </a:lnTo>
                  <a:lnTo>
                    <a:pt x="196" y="2424"/>
                  </a:lnTo>
                  <a:lnTo>
                    <a:pt x="241" y="2469"/>
                  </a:lnTo>
                  <a:lnTo>
                    <a:pt x="253" y="2460"/>
                  </a:lnTo>
                  <a:lnTo>
                    <a:pt x="310" y="2514"/>
                  </a:lnTo>
                  <a:lnTo>
                    <a:pt x="542" y="2514"/>
                  </a:lnTo>
                  <a:lnTo>
                    <a:pt x="542" y="2531"/>
                  </a:lnTo>
                  <a:lnTo>
                    <a:pt x="646" y="2531"/>
                  </a:lnTo>
                  <a:lnTo>
                    <a:pt x="646" y="2498"/>
                  </a:lnTo>
                  <a:lnTo>
                    <a:pt x="1882" y="2498"/>
                  </a:lnTo>
                  <a:lnTo>
                    <a:pt x="1882" y="2531"/>
                  </a:lnTo>
                  <a:lnTo>
                    <a:pt x="1986" y="2531"/>
                  </a:lnTo>
                  <a:lnTo>
                    <a:pt x="1986" y="2514"/>
                  </a:lnTo>
                  <a:lnTo>
                    <a:pt x="2218" y="2514"/>
                  </a:lnTo>
                  <a:lnTo>
                    <a:pt x="2275" y="2460"/>
                  </a:lnTo>
                  <a:lnTo>
                    <a:pt x="2287" y="2469"/>
                  </a:lnTo>
                  <a:lnTo>
                    <a:pt x="2332" y="2424"/>
                  </a:lnTo>
                  <a:lnTo>
                    <a:pt x="2320" y="2413"/>
                  </a:lnTo>
                  <a:lnTo>
                    <a:pt x="2413" y="2320"/>
                  </a:lnTo>
                  <a:lnTo>
                    <a:pt x="2424" y="2332"/>
                  </a:lnTo>
                  <a:lnTo>
                    <a:pt x="2472" y="2285"/>
                  </a:lnTo>
                  <a:lnTo>
                    <a:pt x="2460" y="2275"/>
                  </a:lnTo>
                  <a:lnTo>
                    <a:pt x="2514" y="2219"/>
                  </a:lnTo>
                  <a:lnTo>
                    <a:pt x="2514" y="1985"/>
                  </a:lnTo>
                  <a:lnTo>
                    <a:pt x="2531" y="1985"/>
                  </a:lnTo>
                  <a:lnTo>
                    <a:pt x="2531" y="1881"/>
                  </a:lnTo>
                  <a:lnTo>
                    <a:pt x="2498" y="1881"/>
                  </a:lnTo>
                  <a:lnTo>
                    <a:pt x="2498" y="648"/>
                  </a:lnTo>
                  <a:lnTo>
                    <a:pt x="2531" y="648"/>
                  </a:lnTo>
                  <a:lnTo>
                    <a:pt x="2531" y="544"/>
                  </a:lnTo>
                  <a:lnTo>
                    <a:pt x="2514" y="544"/>
                  </a:lnTo>
                  <a:lnTo>
                    <a:pt x="2514" y="31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1E690FA9-43C1-4CA6-A03E-2D973624017D}"/>
                </a:ext>
              </a:extLst>
            </p:cNvPr>
            <p:cNvSpPr>
              <a:spLocks noEditPoints="1"/>
            </p:cNvSpPr>
            <p:nvPr/>
          </p:nvSpPr>
          <p:spPr bwMode="auto">
            <a:xfrm>
              <a:off x="6507994" y="2198210"/>
              <a:ext cx="1639957" cy="1639956"/>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solidFill>
              <a:srgbClr val="22B9E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7C4DB08E-84B4-45E9-9E9C-343B48AEEEA8}"/>
              </a:ext>
            </a:extLst>
          </p:cNvPr>
          <p:cNvGrpSpPr/>
          <p:nvPr/>
        </p:nvGrpSpPr>
        <p:grpSpPr>
          <a:xfrm>
            <a:off x="6507993" y="2226366"/>
            <a:ext cx="1639957" cy="1639956"/>
            <a:chOff x="1277282" y="2226367"/>
            <a:chExt cx="1639957" cy="1639956"/>
          </a:xfrm>
        </p:grpSpPr>
        <p:sp>
          <p:nvSpPr>
            <p:cNvPr id="35" name="Freeform 5">
              <a:extLst>
                <a:ext uri="{FF2B5EF4-FFF2-40B4-BE49-F238E27FC236}">
                  <a16:creationId xmlns:a16="http://schemas.microsoft.com/office/drawing/2014/main" id="{4C871D96-6B3E-48EF-B1D5-B465646F0723}"/>
                </a:ext>
              </a:extLst>
            </p:cNvPr>
            <p:cNvSpPr>
              <a:spLocks/>
            </p:cNvSpPr>
            <p:nvPr/>
          </p:nvSpPr>
          <p:spPr bwMode="auto">
            <a:xfrm>
              <a:off x="1305438" y="2254523"/>
              <a:ext cx="1583644" cy="1583643"/>
            </a:xfrm>
            <a:custGeom>
              <a:avLst/>
              <a:gdLst>
                <a:gd name="T0" fmla="*/ 2460 w 2531"/>
                <a:gd name="T1" fmla="*/ 256 h 2531"/>
                <a:gd name="T2" fmla="*/ 2424 w 2531"/>
                <a:gd name="T3" fmla="*/ 197 h 2531"/>
                <a:gd name="T4" fmla="*/ 2323 w 2531"/>
                <a:gd name="T5" fmla="*/ 119 h 2531"/>
                <a:gd name="T6" fmla="*/ 2287 w 2531"/>
                <a:gd name="T7" fmla="*/ 62 h 2531"/>
                <a:gd name="T8" fmla="*/ 2221 w 2531"/>
                <a:gd name="T9" fmla="*/ 17 h 2531"/>
                <a:gd name="T10" fmla="*/ 1986 w 2531"/>
                <a:gd name="T11" fmla="*/ 0 h 2531"/>
                <a:gd name="T12" fmla="*/ 1884 w 2531"/>
                <a:gd name="T13" fmla="*/ 33 h 2531"/>
                <a:gd name="T14" fmla="*/ 648 w 2531"/>
                <a:gd name="T15" fmla="*/ 0 h 2531"/>
                <a:gd name="T16" fmla="*/ 544 w 2531"/>
                <a:gd name="T17" fmla="*/ 17 h 2531"/>
                <a:gd name="T18" fmla="*/ 255 w 2531"/>
                <a:gd name="T19" fmla="*/ 74 h 2531"/>
                <a:gd name="T20" fmla="*/ 198 w 2531"/>
                <a:gd name="T21" fmla="*/ 107 h 2531"/>
                <a:gd name="T22" fmla="*/ 118 w 2531"/>
                <a:gd name="T23" fmla="*/ 208 h 2531"/>
                <a:gd name="T24" fmla="*/ 61 w 2531"/>
                <a:gd name="T25" fmla="*/ 244 h 2531"/>
                <a:gd name="T26" fmla="*/ 16 w 2531"/>
                <a:gd name="T27" fmla="*/ 310 h 2531"/>
                <a:gd name="T28" fmla="*/ 0 w 2531"/>
                <a:gd name="T29" fmla="*/ 544 h 2531"/>
                <a:gd name="T30" fmla="*/ 33 w 2531"/>
                <a:gd name="T31" fmla="*/ 648 h 2531"/>
                <a:gd name="T32" fmla="*/ 0 w 2531"/>
                <a:gd name="T33" fmla="*/ 1881 h 2531"/>
                <a:gd name="T34" fmla="*/ 16 w 2531"/>
                <a:gd name="T35" fmla="*/ 1985 h 2531"/>
                <a:gd name="T36" fmla="*/ 71 w 2531"/>
                <a:gd name="T37" fmla="*/ 2275 h 2531"/>
                <a:gd name="T38" fmla="*/ 106 w 2531"/>
                <a:gd name="T39" fmla="*/ 2332 h 2531"/>
                <a:gd name="T40" fmla="*/ 208 w 2531"/>
                <a:gd name="T41" fmla="*/ 2413 h 2531"/>
                <a:gd name="T42" fmla="*/ 241 w 2531"/>
                <a:gd name="T43" fmla="*/ 2469 h 2531"/>
                <a:gd name="T44" fmla="*/ 310 w 2531"/>
                <a:gd name="T45" fmla="*/ 2514 h 2531"/>
                <a:gd name="T46" fmla="*/ 542 w 2531"/>
                <a:gd name="T47" fmla="*/ 2531 h 2531"/>
                <a:gd name="T48" fmla="*/ 646 w 2531"/>
                <a:gd name="T49" fmla="*/ 2498 h 2531"/>
                <a:gd name="T50" fmla="*/ 1882 w 2531"/>
                <a:gd name="T51" fmla="*/ 2531 h 2531"/>
                <a:gd name="T52" fmla="*/ 1986 w 2531"/>
                <a:gd name="T53" fmla="*/ 2514 h 2531"/>
                <a:gd name="T54" fmla="*/ 2275 w 2531"/>
                <a:gd name="T55" fmla="*/ 2460 h 2531"/>
                <a:gd name="T56" fmla="*/ 2332 w 2531"/>
                <a:gd name="T57" fmla="*/ 2424 h 2531"/>
                <a:gd name="T58" fmla="*/ 2413 w 2531"/>
                <a:gd name="T59" fmla="*/ 2320 h 2531"/>
                <a:gd name="T60" fmla="*/ 2472 w 2531"/>
                <a:gd name="T61" fmla="*/ 2285 h 2531"/>
                <a:gd name="T62" fmla="*/ 2514 w 2531"/>
                <a:gd name="T63" fmla="*/ 2219 h 2531"/>
                <a:gd name="T64" fmla="*/ 2531 w 2531"/>
                <a:gd name="T65" fmla="*/ 1985 h 2531"/>
                <a:gd name="T66" fmla="*/ 2498 w 2531"/>
                <a:gd name="T67" fmla="*/ 1881 h 2531"/>
                <a:gd name="T68" fmla="*/ 2531 w 2531"/>
                <a:gd name="T69" fmla="*/ 648 h 2531"/>
                <a:gd name="T70" fmla="*/ 2514 w 2531"/>
                <a:gd name="T71" fmla="*/ 544 h 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1" h="2531">
                  <a:moveTo>
                    <a:pt x="2514" y="310"/>
                  </a:moveTo>
                  <a:lnTo>
                    <a:pt x="2460" y="256"/>
                  </a:lnTo>
                  <a:lnTo>
                    <a:pt x="2472" y="244"/>
                  </a:lnTo>
                  <a:lnTo>
                    <a:pt x="2424" y="197"/>
                  </a:lnTo>
                  <a:lnTo>
                    <a:pt x="2413" y="208"/>
                  </a:lnTo>
                  <a:lnTo>
                    <a:pt x="2323" y="119"/>
                  </a:lnTo>
                  <a:lnTo>
                    <a:pt x="2334" y="107"/>
                  </a:lnTo>
                  <a:lnTo>
                    <a:pt x="2287" y="62"/>
                  </a:lnTo>
                  <a:lnTo>
                    <a:pt x="2278" y="74"/>
                  </a:lnTo>
                  <a:lnTo>
                    <a:pt x="2221" y="17"/>
                  </a:lnTo>
                  <a:lnTo>
                    <a:pt x="1986" y="17"/>
                  </a:lnTo>
                  <a:lnTo>
                    <a:pt x="1986" y="0"/>
                  </a:lnTo>
                  <a:lnTo>
                    <a:pt x="1884" y="0"/>
                  </a:lnTo>
                  <a:lnTo>
                    <a:pt x="1884" y="33"/>
                  </a:lnTo>
                  <a:lnTo>
                    <a:pt x="648" y="33"/>
                  </a:lnTo>
                  <a:lnTo>
                    <a:pt x="648" y="0"/>
                  </a:lnTo>
                  <a:lnTo>
                    <a:pt x="544" y="0"/>
                  </a:lnTo>
                  <a:lnTo>
                    <a:pt x="544" y="17"/>
                  </a:lnTo>
                  <a:lnTo>
                    <a:pt x="310" y="17"/>
                  </a:lnTo>
                  <a:lnTo>
                    <a:pt x="255" y="74"/>
                  </a:lnTo>
                  <a:lnTo>
                    <a:pt x="243" y="62"/>
                  </a:lnTo>
                  <a:lnTo>
                    <a:pt x="198" y="107"/>
                  </a:lnTo>
                  <a:lnTo>
                    <a:pt x="208" y="119"/>
                  </a:lnTo>
                  <a:lnTo>
                    <a:pt x="118" y="208"/>
                  </a:lnTo>
                  <a:lnTo>
                    <a:pt x="106" y="197"/>
                  </a:lnTo>
                  <a:lnTo>
                    <a:pt x="61" y="244"/>
                  </a:lnTo>
                  <a:lnTo>
                    <a:pt x="71" y="256"/>
                  </a:lnTo>
                  <a:lnTo>
                    <a:pt x="16" y="310"/>
                  </a:lnTo>
                  <a:lnTo>
                    <a:pt x="16" y="544"/>
                  </a:lnTo>
                  <a:lnTo>
                    <a:pt x="0" y="544"/>
                  </a:lnTo>
                  <a:lnTo>
                    <a:pt x="0" y="648"/>
                  </a:lnTo>
                  <a:lnTo>
                    <a:pt x="33" y="648"/>
                  </a:lnTo>
                  <a:lnTo>
                    <a:pt x="33" y="1881"/>
                  </a:lnTo>
                  <a:lnTo>
                    <a:pt x="0" y="1881"/>
                  </a:lnTo>
                  <a:lnTo>
                    <a:pt x="0" y="1985"/>
                  </a:lnTo>
                  <a:lnTo>
                    <a:pt x="16" y="1985"/>
                  </a:lnTo>
                  <a:lnTo>
                    <a:pt x="16" y="2219"/>
                  </a:lnTo>
                  <a:lnTo>
                    <a:pt x="71" y="2275"/>
                  </a:lnTo>
                  <a:lnTo>
                    <a:pt x="61" y="2285"/>
                  </a:lnTo>
                  <a:lnTo>
                    <a:pt x="106" y="2332"/>
                  </a:lnTo>
                  <a:lnTo>
                    <a:pt x="118" y="2320"/>
                  </a:lnTo>
                  <a:lnTo>
                    <a:pt x="208" y="2413"/>
                  </a:lnTo>
                  <a:lnTo>
                    <a:pt x="196" y="2424"/>
                  </a:lnTo>
                  <a:lnTo>
                    <a:pt x="241" y="2469"/>
                  </a:lnTo>
                  <a:lnTo>
                    <a:pt x="253" y="2460"/>
                  </a:lnTo>
                  <a:lnTo>
                    <a:pt x="310" y="2514"/>
                  </a:lnTo>
                  <a:lnTo>
                    <a:pt x="542" y="2514"/>
                  </a:lnTo>
                  <a:lnTo>
                    <a:pt x="542" y="2531"/>
                  </a:lnTo>
                  <a:lnTo>
                    <a:pt x="646" y="2531"/>
                  </a:lnTo>
                  <a:lnTo>
                    <a:pt x="646" y="2498"/>
                  </a:lnTo>
                  <a:lnTo>
                    <a:pt x="1882" y="2498"/>
                  </a:lnTo>
                  <a:lnTo>
                    <a:pt x="1882" y="2531"/>
                  </a:lnTo>
                  <a:lnTo>
                    <a:pt x="1986" y="2531"/>
                  </a:lnTo>
                  <a:lnTo>
                    <a:pt x="1986" y="2514"/>
                  </a:lnTo>
                  <a:lnTo>
                    <a:pt x="2218" y="2514"/>
                  </a:lnTo>
                  <a:lnTo>
                    <a:pt x="2275" y="2460"/>
                  </a:lnTo>
                  <a:lnTo>
                    <a:pt x="2287" y="2469"/>
                  </a:lnTo>
                  <a:lnTo>
                    <a:pt x="2332" y="2424"/>
                  </a:lnTo>
                  <a:lnTo>
                    <a:pt x="2320" y="2413"/>
                  </a:lnTo>
                  <a:lnTo>
                    <a:pt x="2413" y="2320"/>
                  </a:lnTo>
                  <a:lnTo>
                    <a:pt x="2424" y="2332"/>
                  </a:lnTo>
                  <a:lnTo>
                    <a:pt x="2472" y="2285"/>
                  </a:lnTo>
                  <a:lnTo>
                    <a:pt x="2460" y="2275"/>
                  </a:lnTo>
                  <a:lnTo>
                    <a:pt x="2514" y="2219"/>
                  </a:lnTo>
                  <a:lnTo>
                    <a:pt x="2514" y="1985"/>
                  </a:lnTo>
                  <a:lnTo>
                    <a:pt x="2531" y="1985"/>
                  </a:lnTo>
                  <a:lnTo>
                    <a:pt x="2531" y="1881"/>
                  </a:lnTo>
                  <a:lnTo>
                    <a:pt x="2498" y="1881"/>
                  </a:lnTo>
                  <a:lnTo>
                    <a:pt x="2498" y="648"/>
                  </a:lnTo>
                  <a:lnTo>
                    <a:pt x="2531" y="648"/>
                  </a:lnTo>
                  <a:lnTo>
                    <a:pt x="2531" y="544"/>
                  </a:lnTo>
                  <a:lnTo>
                    <a:pt x="2514" y="544"/>
                  </a:lnTo>
                  <a:lnTo>
                    <a:pt x="2514" y="31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Freeform 6">
              <a:extLst>
                <a:ext uri="{FF2B5EF4-FFF2-40B4-BE49-F238E27FC236}">
                  <a16:creationId xmlns:a16="http://schemas.microsoft.com/office/drawing/2014/main" id="{962BD3FB-EBD6-4A3D-A095-C5B449F98382}"/>
                </a:ext>
              </a:extLst>
            </p:cNvPr>
            <p:cNvSpPr>
              <a:spLocks noEditPoints="1"/>
            </p:cNvSpPr>
            <p:nvPr/>
          </p:nvSpPr>
          <p:spPr bwMode="auto">
            <a:xfrm>
              <a:off x="1277282" y="2226367"/>
              <a:ext cx="1639957" cy="1639956"/>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solidFill>
              <a:srgbClr val="22B9EE"/>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78849420"/>
      </p:ext>
    </p:extLst>
  </p:cSld>
  <p:clrMapOvr>
    <a:masterClrMapping/>
  </p:clrMapOvr>
  <p:transition spd="slow" advTm="3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任意多边形 35">
            <a:extLst>
              <a:ext uri="{FF2B5EF4-FFF2-40B4-BE49-F238E27FC236}">
                <a16:creationId xmlns:a16="http://schemas.microsoft.com/office/drawing/2014/main" id="{FD5E8057-7192-4ADC-AE15-2C8726ADA969}"/>
              </a:ext>
            </a:extLst>
          </p:cNvPr>
          <p:cNvSpPr/>
          <p:nvPr/>
        </p:nvSpPr>
        <p:spPr>
          <a:xfrm>
            <a:off x="8688277" y="1896416"/>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chemeClr val="bg1">
                  <a:lumMod val="50000"/>
                  <a:alpha val="57000"/>
                </a:schemeClr>
              </a:gs>
              <a:gs pos="100000">
                <a:schemeClr val="bg1">
                  <a:lumMod val="50000"/>
                  <a:alpha val="57000"/>
                </a:schemeClr>
              </a:gs>
              <a:gs pos="65000">
                <a:srgbClr val="EEEEEE">
                  <a:alpha val="0"/>
                </a:srgbClr>
              </a:gs>
              <a:gs pos="35000">
                <a:srgbClr val="EEEEEE">
                  <a:alpha val="0"/>
                </a:srgbClr>
              </a:gs>
              <a:gs pos="17000">
                <a:schemeClr val="bg1">
                  <a:lumMod val="65000"/>
                  <a:alpha val="35000"/>
                </a:schemeClr>
              </a:gs>
              <a:gs pos="84000">
                <a:schemeClr val="bg1">
                  <a:lumMod val="65000"/>
                  <a:alpha val="3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a:extLst>
              <a:ext uri="{FF2B5EF4-FFF2-40B4-BE49-F238E27FC236}">
                <a16:creationId xmlns:a16="http://schemas.microsoft.com/office/drawing/2014/main" id="{9FD39F9C-63F2-4F02-834B-377459E09944}"/>
              </a:ext>
            </a:extLst>
          </p:cNvPr>
          <p:cNvSpPr/>
          <p:nvPr/>
        </p:nvSpPr>
        <p:spPr>
          <a:xfrm>
            <a:off x="8863084" y="1930930"/>
            <a:ext cx="1878015" cy="1717145"/>
          </a:xfrm>
          <a:prstGeom prst="ellipse">
            <a:avLst/>
          </a:prstGeom>
          <a:solidFill>
            <a:srgbClr val="985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BE4CF650-A4EB-4571-95F5-D73A72DF27C3}"/>
              </a:ext>
            </a:extLst>
          </p:cNvPr>
          <p:cNvSpPr/>
          <p:nvPr/>
        </p:nvSpPr>
        <p:spPr>
          <a:xfrm>
            <a:off x="8863084" y="3648075"/>
            <a:ext cx="1878015" cy="1717145"/>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1C126F41-836B-4B19-9468-125A0AB51F59}"/>
              </a:ext>
            </a:extLst>
          </p:cNvPr>
          <p:cNvSpPr/>
          <p:nvPr/>
        </p:nvSpPr>
        <p:spPr>
          <a:xfrm>
            <a:off x="8863084" y="2726977"/>
            <a:ext cx="1878015" cy="1842196"/>
          </a:xfrm>
          <a:prstGeom prst="rect">
            <a:avLst/>
          </a:prstGeom>
          <a:solidFill>
            <a:srgbClr val="7D4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产品用户</a:t>
            </a:r>
            <a:r>
              <a:rPr kumimoji="0" lang="en-US" altLang="zh-CN" sz="28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rPr>
              <a:t>——</a:t>
            </a:r>
            <a:r>
              <a:rPr lang="zh-CN" altLang="en-US" sz="2800" dirty="0">
                <a:solidFill>
                  <a:srgbClr val="136EBF"/>
                </a:solidFill>
                <a:latin typeface="黑体" panose="02010609060101010101" pitchFamily="49" charset="-122"/>
                <a:ea typeface="黑体" panose="02010609060101010101" pitchFamily="49" charset="-122"/>
              </a:rPr>
              <a:t>用户类型</a:t>
            </a:r>
            <a:endParaRPr kumimoji="0" lang="zh-CN" altLang="en-US" sz="2000" b="0" i="0" u="none" strike="noStrike" kern="1200" cap="none" spc="0" normalizeH="0" baseline="0" noProof="0" dirty="0">
              <a:ln>
                <a:noFill/>
              </a:ln>
              <a:solidFill>
                <a:srgbClr val="136EBF"/>
              </a:solidFill>
              <a:effectLst/>
              <a:uLnTx/>
              <a:uFillTx/>
              <a:latin typeface="黑体" panose="02010609060101010101" pitchFamily="49" charset="-122"/>
              <a:ea typeface="黑体" panose="02010609060101010101" pitchFamily="49" charset="-122"/>
              <a:cs typeface="+mn-cs"/>
            </a:endParaRPr>
          </a:p>
        </p:txBody>
      </p:sp>
      <p:grpSp>
        <p:nvGrpSpPr>
          <p:cNvPr id="3" name="组合 2">
            <a:extLst>
              <a:ext uri="{FF2B5EF4-FFF2-40B4-BE49-F238E27FC236}">
                <a16:creationId xmlns:a16="http://schemas.microsoft.com/office/drawing/2014/main" id="{72A8BBFC-32AF-465C-9636-36883172EF57}"/>
              </a:ext>
            </a:extLst>
          </p:cNvPr>
          <p:cNvGrpSpPr/>
          <p:nvPr/>
        </p:nvGrpSpPr>
        <p:grpSpPr>
          <a:xfrm>
            <a:off x="1276096" y="1896416"/>
            <a:ext cx="2227624" cy="3503321"/>
            <a:chOff x="1276096" y="1601141"/>
            <a:chExt cx="2227624" cy="3503321"/>
          </a:xfrm>
        </p:grpSpPr>
        <p:sp>
          <p:nvSpPr>
            <p:cNvPr id="4" name="任意多边形 31">
              <a:extLst>
                <a:ext uri="{FF2B5EF4-FFF2-40B4-BE49-F238E27FC236}">
                  <a16:creationId xmlns:a16="http://schemas.microsoft.com/office/drawing/2014/main" id="{2B7BA080-05E9-4A5F-B234-8481B467DC3E}"/>
                </a:ext>
              </a:extLst>
            </p:cNvPr>
            <p:cNvSpPr/>
            <p:nvPr/>
          </p:nvSpPr>
          <p:spPr>
            <a:xfrm>
              <a:off x="1276096"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chemeClr val="bg1">
                    <a:lumMod val="50000"/>
                    <a:alpha val="57000"/>
                  </a:schemeClr>
                </a:gs>
                <a:gs pos="100000">
                  <a:schemeClr val="bg1">
                    <a:lumMod val="50000"/>
                    <a:alpha val="57000"/>
                  </a:schemeClr>
                </a:gs>
                <a:gs pos="65000">
                  <a:srgbClr val="EEEEEE">
                    <a:alpha val="0"/>
                  </a:srgbClr>
                </a:gs>
                <a:gs pos="35000">
                  <a:srgbClr val="EEEEEE">
                    <a:alpha val="0"/>
                  </a:srgbClr>
                </a:gs>
                <a:gs pos="17000">
                  <a:schemeClr val="bg1">
                    <a:lumMod val="65000"/>
                    <a:alpha val="35000"/>
                  </a:schemeClr>
                </a:gs>
                <a:gs pos="84000">
                  <a:schemeClr val="bg1">
                    <a:lumMod val="65000"/>
                    <a:alpha val="3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0EFE72CA-6C28-4AC5-B93D-7241C4AEF6D3}"/>
                </a:ext>
              </a:extLst>
            </p:cNvPr>
            <p:cNvGrpSpPr/>
            <p:nvPr/>
          </p:nvGrpSpPr>
          <p:grpSpPr>
            <a:xfrm>
              <a:off x="1450902" y="1635655"/>
              <a:ext cx="1878015" cy="3434290"/>
              <a:chOff x="2474495" y="1443790"/>
              <a:chExt cx="1985210" cy="3970420"/>
            </a:xfrm>
            <a:effectLst/>
          </p:grpSpPr>
          <p:grpSp>
            <p:nvGrpSpPr>
              <p:cNvPr id="6" name="组合 5">
                <a:extLst>
                  <a:ext uri="{FF2B5EF4-FFF2-40B4-BE49-F238E27FC236}">
                    <a16:creationId xmlns:a16="http://schemas.microsoft.com/office/drawing/2014/main" id="{E9329C81-FE00-43E7-A82B-ED734D419E7D}"/>
                  </a:ext>
                </a:extLst>
              </p:cNvPr>
              <p:cNvGrpSpPr/>
              <p:nvPr/>
            </p:nvGrpSpPr>
            <p:grpSpPr>
              <a:xfrm>
                <a:off x="2474495" y="1443790"/>
                <a:ext cx="1985210" cy="3970420"/>
                <a:chOff x="2474495" y="1140995"/>
                <a:chExt cx="1985210" cy="3970420"/>
              </a:xfrm>
            </p:grpSpPr>
            <p:sp>
              <p:nvSpPr>
                <p:cNvPr id="8" name="椭圆 7">
                  <a:extLst>
                    <a:ext uri="{FF2B5EF4-FFF2-40B4-BE49-F238E27FC236}">
                      <a16:creationId xmlns:a16="http://schemas.microsoft.com/office/drawing/2014/main" id="{E804349E-8D55-4290-BAD9-B0C0D392C5F6}"/>
                    </a:ext>
                  </a:extLst>
                </p:cNvPr>
                <p:cNvSpPr/>
                <p:nvPr/>
              </p:nvSpPr>
              <p:spPr>
                <a:xfrm>
                  <a:off x="2474495" y="1140995"/>
                  <a:ext cx="1985210" cy="1985210"/>
                </a:xfrm>
                <a:prstGeom prst="ellipse">
                  <a:avLst/>
                </a:prstGeom>
                <a:solidFill>
                  <a:srgbClr val="FFC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7C57123-106F-4400-AA4B-271A3B9B770D}"/>
                    </a:ext>
                  </a:extLst>
                </p:cNvPr>
                <p:cNvSpPr/>
                <p:nvPr/>
              </p:nvSpPr>
              <p:spPr>
                <a:xfrm>
                  <a:off x="2474495" y="3126205"/>
                  <a:ext cx="1985210" cy="1985210"/>
                </a:xfrm>
                <a:prstGeom prst="ellipse">
                  <a:avLst/>
                </a:prstGeom>
                <a:solidFill>
                  <a:srgbClr val="FFA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47AC11B2-7B3B-47DF-98E7-F1CCAC6AC4E7}"/>
                  </a:ext>
                </a:extLst>
              </p:cNvPr>
              <p:cNvSpPr/>
              <p:nvPr/>
            </p:nvSpPr>
            <p:spPr>
              <a:xfrm>
                <a:off x="2474495" y="2364109"/>
                <a:ext cx="1985210" cy="2129783"/>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0" name="组合 9">
            <a:extLst>
              <a:ext uri="{FF2B5EF4-FFF2-40B4-BE49-F238E27FC236}">
                <a16:creationId xmlns:a16="http://schemas.microsoft.com/office/drawing/2014/main" id="{166E8A82-F504-4EB7-A710-60F3C755EBDB}"/>
              </a:ext>
            </a:extLst>
          </p:cNvPr>
          <p:cNvGrpSpPr/>
          <p:nvPr/>
        </p:nvGrpSpPr>
        <p:grpSpPr>
          <a:xfrm>
            <a:off x="3746823" y="1896416"/>
            <a:ext cx="2227624" cy="3503321"/>
            <a:chOff x="3746823" y="1601141"/>
            <a:chExt cx="2227624" cy="3503321"/>
          </a:xfrm>
        </p:grpSpPr>
        <p:sp>
          <p:nvSpPr>
            <p:cNvPr id="11" name="任意多边形 32">
              <a:extLst>
                <a:ext uri="{FF2B5EF4-FFF2-40B4-BE49-F238E27FC236}">
                  <a16:creationId xmlns:a16="http://schemas.microsoft.com/office/drawing/2014/main" id="{2394DADE-65DE-446F-9473-B89DECAE3C11}"/>
                </a:ext>
              </a:extLst>
            </p:cNvPr>
            <p:cNvSpPr/>
            <p:nvPr/>
          </p:nvSpPr>
          <p:spPr>
            <a:xfrm>
              <a:off x="3746823"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chemeClr val="bg1">
                    <a:lumMod val="50000"/>
                    <a:alpha val="57000"/>
                  </a:schemeClr>
                </a:gs>
                <a:gs pos="100000">
                  <a:schemeClr val="bg1">
                    <a:lumMod val="50000"/>
                    <a:alpha val="57000"/>
                  </a:schemeClr>
                </a:gs>
                <a:gs pos="65000">
                  <a:srgbClr val="EEEEEE">
                    <a:alpha val="0"/>
                  </a:srgbClr>
                </a:gs>
                <a:gs pos="35000">
                  <a:srgbClr val="EEEEEE">
                    <a:alpha val="0"/>
                  </a:srgbClr>
                </a:gs>
                <a:gs pos="17000">
                  <a:schemeClr val="bg1">
                    <a:lumMod val="65000"/>
                    <a:alpha val="35000"/>
                  </a:schemeClr>
                </a:gs>
                <a:gs pos="84000">
                  <a:schemeClr val="bg1">
                    <a:lumMod val="65000"/>
                    <a:alpha val="3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20BDB105-3E36-4F03-A8B8-5A6EC62526B8}"/>
                </a:ext>
              </a:extLst>
            </p:cNvPr>
            <p:cNvGrpSpPr/>
            <p:nvPr/>
          </p:nvGrpSpPr>
          <p:grpSpPr>
            <a:xfrm>
              <a:off x="3921629" y="1635655"/>
              <a:ext cx="1878015" cy="3434290"/>
              <a:chOff x="2474495" y="1443790"/>
              <a:chExt cx="1985210" cy="3970420"/>
            </a:xfrm>
          </p:grpSpPr>
          <p:grpSp>
            <p:nvGrpSpPr>
              <p:cNvPr id="13" name="组合 12">
                <a:extLst>
                  <a:ext uri="{FF2B5EF4-FFF2-40B4-BE49-F238E27FC236}">
                    <a16:creationId xmlns:a16="http://schemas.microsoft.com/office/drawing/2014/main" id="{CB5ACD7A-4717-4D1D-8A21-4CBB5F6651B5}"/>
                  </a:ext>
                </a:extLst>
              </p:cNvPr>
              <p:cNvGrpSpPr/>
              <p:nvPr/>
            </p:nvGrpSpPr>
            <p:grpSpPr>
              <a:xfrm>
                <a:off x="2474495" y="1443790"/>
                <a:ext cx="1985210" cy="3970420"/>
                <a:chOff x="2474495" y="1140995"/>
                <a:chExt cx="1985210" cy="3970420"/>
              </a:xfrm>
            </p:grpSpPr>
            <p:sp>
              <p:nvSpPr>
                <p:cNvPr id="15" name="椭圆 14">
                  <a:extLst>
                    <a:ext uri="{FF2B5EF4-FFF2-40B4-BE49-F238E27FC236}">
                      <a16:creationId xmlns:a16="http://schemas.microsoft.com/office/drawing/2014/main" id="{00395C2C-96EF-4A2F-9C84-E80A5DDBA73F}"/>
                    </a:ext>
                  </a:extLst>
                </p:cNvPr>
                <p:cNvSpPr/>
                <p:nvPr/>
              </p:nvSpPr>
              <p:spPr>
                <a:xfrm>
                  <a:off x="2474495" y="1140995"/>
                  <a:ext cx="1985210" cy="1985210"/>
                </a:xfrm>
                <a:prstGeom prst="ellipse">
                  <a:avLst/>
                </a:prstGeom>
                <a:solidFill>
                  <a:srgbClr val="01C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9C9C234-5029-4297-918E-B89E1C7C874D}"/>
                    </a:ext>
                  </a:extLst>
                </p:cNvPr>
                <p:cNvSpPr/>
                <p:nvPr/>
              </p:nvSpPr>
              <p:spPr>
                <a:xfrm>
                  <a:off x="2474495" y="3126205"/>
                  <a:ext cx="1985210" cy="1985210"/>
                </a:xfrm>
                <a:prstGeom prst="ellipse">
                  <a:avLst/>
                </a:prstGeom>
                <a:solidFill>
                  <a:srgbClr val="01A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9D5FC8DC-69AD-40AB-8C4B-B25760241FF9}"/>
                  </a:ext>
                </a:extLst>
              </p:cNvPr>
              <p:cNvSpPr/>
              <p:nvPr/>
            </p:nvSpPr>
            <p:spPr>
              <a:xfrm>
                <a:off x="2474495" y="2364109"/>
                <a:ext cx="1985210" cy="212978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8" name="任意多边形 33">
            <a:extLst>
              <a:ext uri="{FF2B5EF4-FFF2-40B4-BE49-F238E27FC236}">
                <a16:creationId xmlns:a16="http://schemas.microsoft.com/office/drawing/2014/main" id="{9E2ED97B-32D7-4A82-AE73-C65DB1B77E89}"/>
              </a:ext>
            </a:extLst>
          </p:cNvPr>
          <p:cNvSpPr/>
          <p:nvPr/>
        </p:nvSpPr>
        <p:spPr>
          <a:xfrm>
            <a:off x="6217550" y="1896416"/>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chemeClr val="bg1">
                  <a:lumMod val="50000"/>
                  <a:alpha val="57000"/>
                </a:schemeClr>
              </a:gs>
              <a:gs pos="100000">
                <a:schemeClr val="bg1">
                  <a:lumMod val="50000"/>
                  <a:alpha val="57000"/>
                </a:schemeClr>
              </a:gs>
              <a:gs pos="65000">
                <a:srgbClr val="EEEEEE">
                  <a:alpha val="0"/>
                </a:srgbClr>
              </a:gs>
              <a:gs pos="35000">
                <a:srgbClr val="EEEEEE">
                  <a:alpha val="0"/>
                </a:srgbClr>
              </a:gs>
              <a:gs pos="17000">
                <a:schemeClr val="bg1">
                  <a:lumMod val="65000"/>
                  <a:alpha val="35000"/>
                </a:schemeClr>
              </a:gs>
              <a:gs pos="84000">
                <a:schemeClr val="bg1">
                  <a:lumMod val="65000"/>
                  <a:alpha val="3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a:extLst>
              <a:ext uri="{FF2B5EF4-FFF2-40B4-BE49-F238E27FC236}">
                <a16:creationId xmlns:a16="http://schemas.microsoft.com/office/drawing/2014/main" id="{159E72F4-3DA5-48B1-9931-F41FB34F5F7D}"/>
              </a:ext>
            </a:extLst>
          </p:cNvPr>
          <p:cNvGrpSpPr/>
          <p:nvPr/>
        </p:nvGrpSpPr>
        <p:grpSpPr>
          <a:xfrm>
            <a:off x="6392356" y="1930930"/>
            <a:ext cx="1878015" cy="3434290"/>
            <a:chOff x="2474495" y="1443790"/>
            <a:chExt cx="1985210" cy="3970420"/>
          </a:xfrm>
        </p:grpSpPr>
        <p:grpSp>
          <p:nvGrpSpPr>
            <p:cNvPr id="20" name="组合 19">
              <a:extLst>
                <a:ext uri="{FF2B5EF4-FFF2-40B4-BE49-F238E27FC236}">
                  <a16:creationId xmlns:a16="http://schemas.microsoft.com/office/drawing/2014/main" id="{108C15AE-E2A0-4344-BFCF-C8DFE7B2C9FB}"/>
                </a:ext>
              </a:extLst>
            </p:cNvPr>
            <p:cNvGrpSpPr/>
            <p:nvPr/>
          </p:nvGrpSpPr>
          <p:grpSpPr>
            <a:xfrm>
              <a:off x="2474495" y="1443790"/>
              <a:ext cx="1985210" cy="3970420"/>
              <a:chOff x="2474495" y="1140995"/>
              <a:chExt cx="1985210" cy="3970420"/>
            </a:xfrm>
          </p:grpSpPr>
          <p:sp>
            <p:nvSpPr>
              <p:cNvPr id="22" name="椭圆 21">
                <a:extLst>
                  <a:ext uri="{FF2B5EF4-FFF2-40B4-BE49-F238E27FC236}">
                    <a16:creationId xmlns:a16="http://schemas.microsoft.com/office/drawing/2014/main" id="{378D4CCA-311C-4931-A833-56F75028881C}"/>
                  </a:ext>
                </a:extLst>
              </p:cNvPr>
              <p:cNvSpPr/>
              <p:nvPr/>
            </p:nvSpPr>
            <p:spPr>
              <a:xfrm>
                <a:off x="2474495" y="1140995"/>
                <a:ext cx="1985210" cy="1985210"/>
              </a:xfrm>
              <a:prstGeom prst="ellipse">
                <a:avLst/>
              </a:prstGeom>
              <a:solidFill>
                <a:srgbClr val="ED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1A1DBBC-853A-4578-B08D-7D32651DE26E}"/>
                  </a:ext>
                </a:extLst>
              </p:cNvPr>
              <p:cNvSpPr/>
              <p:nvPr/>
            </p:nvSpPr>
            <p:spPr>
              <a:xfrm>
                <a:off x="2474495" y="3126205"/>
                <a:ext cx="1985210" cy="1985210"/>
              </a:xfrm>
              <a:prstGeom prst="ellipse">
                <a:avLst/>
              </a:prstGeom>
              <a:solidFill>
                <a:srgbClr val="E4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8CFC8E5C-0E70-430F-8604-1479621C8DA4}"/>
                </a:ext>
              </a:extLst>
            </p:cNvPr>
            <p:cNvSpPr/>
            <p:nvPr/>
          </p:nvSpPr>
          <p:spPr>
            <a:xfrm>
              <a:off x="2474495" y="2364109"/>
              <a:ext cx="1985210" cy="2129783"/>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3" name="文本框 42">
            <a:extLst>
              <a:ext uri="{FF2B5EF4-FFF2-40B4-BE49-F238E27FC236}">
                <a16:creationId xmlns:a16="http://schemas.microsoft.com/office/drawing/2014/main" id="{AB61BB2A-943C-4CA8-BFEE-149F829CE1E1}"/>
              </a:ext>
            </a:extLst>
          </p:cNvPr>
          <p:cNvSpPr txBox="1"/>
          <p:nvPr/>
        </p:nvSpPr>
        <p:spPr>
          <a:xfrm>
            <a:off x="1565462" y="2972667"/>
            <a:ext cx="1686321"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接受新鲜事物能力强，出行需求和频率高，但消费能力较低。</a:t>
            </a:r>
          </a:p>
        </p:txBody>
      </p:sp>
      <p:sp>
        <p:nvSpPr>
          <p:cNvPr id="74" name="文本框 73">
            <a:extLst>
              <a:ext uri="{FF2B5EF4-FFF2-40B4-BE49-F238E27FC236}">
                <a16:creationId xmlns:a16="http://schemas.microsoft.com/office/drawing/2014/main" id="{82F6951B-CA2F-4A34-84AC-260905079ADD}"/>
              </a:ext>
            </a:extLst>
          </p:cNvPr>
          <p:cNvSpPr txBox="1"/>
          <p:nvPr/>
        </p:nvSpPr>
        <p:spPr>
          <a:xfrm>
            <a:off x="4008239" y="2811083"/>
            <a:ext cx="1686321" cy="1670073"/>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消费能力强，追求生活品质，注重效率，但大部分已购车，打车出行需求较低。</a:t>
            </a:r>
          </a:p>
        </p:txBody>
      </p:sp>
      <p:sp>
        <p:nvSpPr>
          <p:cNvPr id="77" name="文本框 76">
            <a:extLst>
              <a:ext uri="{FF2B5EF4-FFF2-40B4-BE49-F238E27FC236}">
                <a16:creationId xmlns:a16="http://schemas.microsoft.com/office/drawing/2014/main" id="{CC8A72D8-38ED-4228-A714-43397436D6B8}"/>
              </a:ext>
            </a:extLst>
          </p:cNvPr>
          <p:cNvSpPr txBox="1"/>
          <p:nvPr/>
        </p:nvSpPr>
        <p:spPr>
          <a:xfrm>
            <a:off x="6392356" y="2159428"/>
            <a:ext cx="1946364" cy="523220"/>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rPr>
              <a:t>商务人士</a:t>
            </a:r>
          </a:p>
        </p:txBody>
      </p:sp>
      <p:sp>
        <p:nvSpPr>
          <p:cNvPr id="78" name="文本框 77">
            <a:extLst>
              <a:ext uri="{FF2B5EF4-FFF2-40B4-BE49-F238E27FC236}">
                <a16:creationId xmlns:a16="http://schemas.microsoft.com/office/drawing/2014/main" id="{E2FBA66D-BA43-43DF-8347-09A855880B46}"/>
              </a:ext>
            </a:extLst>
          </p:cNvPr>
          <p:cNvSpPr txBox="1"/>
          <p:nvPr/>
        </p:nvSpPr>
        <p:spPr>
          <a:xfrm>
            <a:off x="3878217" y="2159428"/>
            <a:ext cx="1946364" cy="523220"/>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rPr>
              <a:t>白领</a:t>
            </a:r>
          </a:p>
        </p:txBody>
      </p:sp>
      <p:sp>
        <p:nvSpPr>
          <p:cNvPr id="79" name="文本框 78">
            <a:extLst>
              <a:ext uri="{FF2B5EF4-FFF2-40B4-BE49-F238E27FC236}">
                <a16:creationId xmlns:a16="http://schemas.microsoft.com/office/drawing/2014/main" id="{0B7C116B-8822-4CEE-827B-653E50263712}"/>
              </a:ext>
            </a:extLst>
          </p:cNvPr>
          <p:cNvSpPr txBox="1"/>
          <p:nvPr/>
        </p:nvSpPr>
        <p:spPr>
          <a:xfrm>
            <a:off x="1368424" y="2159428"/>
            <a:ext cx="1946364" cy="523220"/>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rPr>
              <a:t>学生</a:t>
            </a:r>
          </a:p>
        </p:txBody>
      </p:sp>
      <p:sp>
        <p:nvSpPr>
          <p:cNvPr id="80" name="文本框 79">
            <a:extLst>
              <a:ext uri="{FF2B5EF4-FFF2-40B4-BE49-F238E27FC236}">
                <a16:creationId xmlns:a16="http://schemas.microsoft.com/office/drawing/2014/main" id="{475684C6-8521-49F1-B346-F415B490CBA6}"/>
              </a:ext>
            </a:extLst>
          </p:cNvPr>
          <p:cNvSpPr txBox="1"/>
          <p:nvPr/>
        </p:nvSpPr>
        <p:spPr>
          <a:xfrm>
            <a:off x="6483502" y="2914157"/>
            <a:ext cx="1686321"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消费能力强，追求生活品质，注重效率，出行需求和频率高</a:t>
            </a:r>
          </a:p>
        </p:txBody>
      </p:sp>
      <p:sp>
        <p:nvSpPr>
          <p:cNvPr id="81" name="文本框 80">
            <a:extLst>
              <a:ext uri="{FF2B5EF4-FFF2-40B4-BE49-F238E27FC236}">
                <a16:creationId xmlns:a16="http://schemas.microsoft.com/office/drawing/2014/main" id="{22672AB6-6FB0-4DF2-80BE-D1A3B2E336E7}"/>
              </a:ext>
            </a:extLst>
          </p:cNvPr>
          <p:cNvSpPr txBox="1"/>
          <p:nvPr/>
        </p:nvSpPr>
        <p:spPr>
          <a:xfrm>
            <a:off x="8828907" y="2154141"/>
            <a:ext cx="1946364" cy="523220"/>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rPr>
              <a:t>游客</a:t>
            </a:r>
          </a:p>
        </p:txBody>
      </p:sp>
      <p:sp>
        <p:nvSpPr>
          <p:cNvPr id="88" name="文本框 87">
            <a:extLst>
              <a:ext uri="{FF2B5EF4-FFF2-40B4-BE49-F238E27FC236}">
                <a16:creationId xmlns:a16="http://schemas.microsoft.com/office/drawing/2014/main" id="{4C9EF8F3-7BC4-465B-8D18-7930025EEFAF}"/>
              </a:ext>
            </a:extLst>
          </p:cNvPr>
          <p:cNvSpPr txBox="1"/>
          <p:nvPr/>
        </p:nvSpPr>
        <p:spPr>
          <a:xfrm>
            <a:off x="8958928" y="2914157"/>
            <a:ext cx="1686321"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消费能力强，出行能力强，在于陌生城市，出行游玩需求和频率高</a:t>
            </a:r>
          </a:p>
        </p:txBody>
      </p:sp>
      <p:pic>
        <p:nvPicPr>
          <p:cNvPr id="89" name="图片 88">
            <a:extLst>
              <a:ext uri="{FF2B5EF4-FFF2-40B4-BE49-F238E27FC236}">
                <a16:creationId xmlns:a16="http://schemas.microsoft.com/office/drawing/2014/main" id="{83AE2211-3576-4FE1-A5D6-F6E66107E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799" y="4679576"/>
            <a:ext cx="491613" cy="491613"/>
          </a:xfrm>
          <a:prstGeom prst="rect">
            <a:avLst/>
          </a:prstGeom>
        </p:spPr>
      </p:pic>
      <p:pic>
        <p:nvPicPr>
          <p:cNvPr id="90" name="图片 89">
            <a:extLst>
              <a:ext uri="{FF2B5EF4-FFF2-40B4-BE49-F238E27FC236}">
                <a16:creationId xmlns:a16="http://schemas.microsoft.com/office/drawing/2014/main" id="{CB3967BB-3E43-4E75-AA47-E8E9D85467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05592" y="4679576"/>
            <a:ext cx="491613" cy="491613"/>
          </a:xfrm>
          <a:prstGeom prst="rect">
            <a:avLst/>
          </a:prstGeom>
        </p:spPr>
      </p:pic>
      <p:pic>
        <p:nvPicPr>
          <p:cNvPr id="114" name="图片 113">
            <a:extLst>
              <a:ext uri="{FF2B5EF4-FFF2-40B4-BE49-F238E27FC236}">
                <a16:creationId xmlns:a16="http://schemas.microsoft.com/office/drawing/2014/main" id="{6561A54A-EA47-4A12-A4FD-1C6C09739B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80855" y="4679576"/>
            <a:ext cx="491613" cy="491613"/>
          </a:xfrm>
          <a:prstGeom prst="rect">
            <a:avLst/>
          </a:prstGeom>
        </p:spPr>
      </p:pic>
      <p:pic>
        <p:nvPicPr>
          <p:cNvPr id="115" name="图片 114">
            <a:extLst>
              <a:ext uri="{FF2B5EF4-FFF2-40B4-BE49-F238E27FC236}">
                <a16:creationId xmlns:a16="http://schemas.microsoft.com/office/drawing/2014/main" id="{D399B1D8-0E7E-44D0-BD67-6F51B04690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56281" y="4679575"/>
            <a:ext cx="491613" cy="491613"/>
          </a:xfrm>
          <a:prstGeom prst="rect">
            <a:avLst/>
          </a:prstGeom>
        </p:spPr>
      </p:pic>
    </p:spTree>
    <p:extLst>
      <p:ext uri="{BB962C8B-B14F-4D97-AF65-F5344CB8AC3E}">
        <p14:creationId xmlns:p14="http://schemas.microsoft.com/office/powerpoint/2010/main" val="2889923464"/>
      </p:ext>
    </p:extLst>
  </p:cSld>
  <p:clrMapOvr>
    <a:masterClrMapping/>
  </p:clrMapOvr>
  <p:transition spd="slow" advTm="3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96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8" presetClass="emph" presetSubtype="0" autoRev="1" fill="hold" nodeType="withEffect">
                                  <p:stCondLst>
                                    <p:cond delay="250"/>
                                  </p:stCondLst>
                                  <p:childTnLst>
                                    <p:animRot by="-180000">
                                      <p:cBhvr>
                                        <p:cTn id="10" dur="250" fill="hold"/>
                                        <p:tgtEl>
                                          <p:spTgt spid="3"/>
                                        </p:tgtEl>
                                        <p:attrNameLst>
                                          <p:attrName>r</p:attrName>
                                        </p:attrNameLst>
                                      </p:cBhvr>
                                    </p:animRot>
                                  </p:childTnLst>
                                </p:cTn>
                              </p:par>
                            </p:childTnLst>
                          </p:cTn>
                        </p:par>
                        <p:par>
                          <p:cTn id="11" fill="hold">
                            <p:stCondLst>
                              <p:cond delay="750"/>
                            </p:stCondLst>
                            <p:childTnLst>
                              <p:par>
                                <p:cTn id="12" presetID="2" presetClass="entr" presetSubtype="2" decel="9600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8" presetClass="emph" presetSubtype="0" autoRev="1" fill="hold" nodeType="withEffect">
                                  <p:stCondLst>
                                    <p:cond delay="250"/>
                                  </p:stCondLst>
                                  <p:childTnLst>
                                    <p:animRot by="-180000">
                                      <p:cBhvr>
                                        <p:cTn id="17" dur="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defRPr/>
            </a:pPr>
            <a:r>
              <a:rPr lang="zh-CN" altLang="en-US" sz="2800" dirty="0">
                <a:solidFill>
                  <a:srgbClr val="136EBF"/>
                </a:solidFill>
                <a:latin typeface="黑体" panose="02010609060101010101" pitchFamily="49" charset="-122"/>
                <a:ea typeface="黑体" panose="02010609060101010101" pitchFamily="49" charset="-122"/>
              </a:rPr>
              <a:t>产品用户</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地域分布</a:t>
            </a:r>
            <a:endParaRPr lang="zh-CN" altLang="en-US" sz="2000" dirty="0">
              <a:solidFill>
                <a:srgbClr val="136EBF"/>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7C505C0C-B01C-42A9-876A-85AF90DBA849}"/>
              </a:ext>
            </a:extLst>
          </p:cNvPr>
          <p:cNvPicPr/>
          <p:nvPr/>
        </p:nvPicPr>
        <p:blipFill>
          <a:blip r:embed="rId2"/>
          <a:stretch>
            <a:fillRect/>
          </a:stretch>
        </p:blipFill>
        <p:spPr>
          <a:xfrm>
            <a:off x="1270352" y="1496209"/>
            <a:ext cx="9651295" cy="5123111"/>
          </a:xfrm>
          <a:prstGeom prst="rect">
            <a:avLst/>
          </a:prstGeom>
        </p:spPr>
      </p:pic>
    </p:spTree>
    <p:extLst>
      <p:ext uri="{BB962C8B-B14F-4D97-AF65-F5344CB8AC3E}">
        <p14:creationId xmlns:p14="http://schemas.microsoft.com/office/powerpoint/2010/main" val="2063464434"/>
      </p:ext>
    </p:extLst>
  </p:cSld>
  <p:clrMapOvr>
    <a:masterClrMapping/>
  </p:clrMapOvr>
  <p:transition spd="slow" advTm="3000">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6">
            <a:extLst>
              <a:ext uri="{FF2B5EF4-FFF2-40B4-BE49-F238E27FC236}">
                <a16:creationId xmlns:a16="http://schemas.microsoft.com/office/drawing/2014/main" id="{A6F10156-86BC-4399-944A-DA7F296B5F73}"/>
              </a:ext>
            </a:extLst>
          </p:cNvPr>
          <p:cNvSpPr/>
          <p:nvPr/>
        </p:nvSpPr>
        <p:spPr>
          <a:xfrm>
            <a:off x="1394041" y="351568"/>
            <a:ext cx="10235106" cy="52322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defRPr/>
            </a:pPr>
            <a:r>
              <a:rPr lang="zh-CN" altLang="en-US" sz="2800" dirty="0">
                <a:solidFill>
                  <a:srgbClr val="136EBF"/>
                </a:solidFill>
                <a:latin typeface="黑体" panose="02010609060101010101" pitchFamily="49" charset="-122"/>
                <a:ea typeface="黑体" panose="02010609060101010101" pitchFamily="49" charset="-122"/>
              </a:rPr>
              <a:t>产品用户</a:t>
            </a:r>
            <a:r>
              <a:rPr lang="en-US" altLang="zh-CN" sz="2800" dirty="0">
                <a:solidFill>
                  <a:srgbClr val="136EBF"/>
                </a:solidFill>
                <a:latin typeface="黑体" panose="02010609060101010101" pitchFamily="49" charset="-122"/>
                <a:ea typeface="黑体" panose="02010609060101010101" pitchFamily="49" charset="-122"/>
              </a:rPr>
              <a:t>——</a:t>
            </a:r>
            <a:r>
              <a:rPr lang="zh-CN" altLang="en-US" sz="2800" dirty="0">
                <a:solidFill>
                  <a:srgbClr val="136EBF"/>
                </a:solidFill>
                <a:latin typeface="黑体" panose="02010609060101010101" pitchFamily="49" charset="-122"/>
                <a:ea typeface="黑体" panose="02010609060101010101" pitchFamily="49" charset="-122"/>
              </a:rPr>
              <a:t>用户属性</a:t>
            </a:r>
            <a:endParaRPr lang="zh-CN" altLang="en-US" sz="2000" dirty="0">
              <a:solidFill>
                <a:srgbClr val="136EBF"/>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6EDF5245-2CFF-4172-AA94-FF8A9C2AC984}"/>
              </a:ext>
            </a:extLst>
          </p:cNvPr>
          <p:cNvPicPr/>
          <p:nvPr/>
        </p:nvPicPr>
        <p:blipFill>
          <a:blip r:embed="rId2"/>
          <a:stretch>
            <a:fillRect/>
          </a:stretch>
        </p:blipFill>
        <p:spPr>
          <a:xfrm>
            <a:off x="1187498" y="1507880"/>
            <a:ext cx="9817003" cy="2724319"/>
          </a:xfrm>
          <a:prstGeom prst="rect">
            <a:avLst/>
          </a:prstGeom>
        </p:spPr>
      </p:pic>
      <p:sp>
        <p:nvSpPr>
          <p:cNvPr id="2" name="矩形 1">
            <a:extLst>
              <a:ext uri="{FF2B5EF4-FFF2-40B4-BE49-F238E27FC236}">
                <a16:creationId xmlns:a16="http://schemas.microsoft.com/office/drawing/2014/main" id="{82E583F6-6569-4D73-97C1-08BF533747E3}"/>
              </a:ext>
            </a:extLst>
          </p:cNvPr>
          <p:cNvSpPr/>
          <p:nvPr/>
        </p:nvSpPr>
        <p:spPr>
          <a:xfrm>
            <a:off x="1187498" y="4105756"/>
            <a:ext cx="9650666" cy="2229521"/>
          </a:xfrm>
          <a:prstGeom prst="rect">
            <a:avLst/>
          </a:prstGeom>
        </p:spPr>
        <p:txBody>
          <a:bodyPr wrap="square">
            <a:spAutoFit/>
          </a:bodyPr>
          <a:lstStyle/>
          <a:p>
            <a:pPr indent="355600" algn="just">
              <a:lnSpc>
                <a:spcPct val="20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由</a:t>
            </a:r>
            <a:r>
              <a:rPr lang="zh-CN" altLang="en-US" kern="100" dirty="0">
                <a:solidFill>
                  <a:srgbClr val="333333"/>
                </a:solidFill>
                <a:latin typeface="Arial" panose="020B0604020202020204" pitchFamily="34" charset="0"/>
                <a:ea typeface="等线" panose="02010600030101010101" pitchFamily="2" charset="-122"/>
                <a:cs typeface="Arial" panose="020B0604020202020204" pitchFamily="34" charset="0"/>
              </a:rPr>
              <a:t>上面</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数据可以得出，打车软件的主要用户包括学生、白领、商务人士；其中</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20-39</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岁以下的用户人数占到总人数的</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73%</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39</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岁以下的用户人数占到总人数的</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84.5%</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，并且近</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63%</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用户为男性；用户多居住在一二线城市。由此可见，打车软件的用户虽然覆盖各年龄段和全国各地，但</a:t>
            </a: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39</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岁以下的一二线城市用户占大多数。</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42398782"/>
      </p:ext>
    </p:extLst>
  </p:cSld>
  <p:clrMapOvr>
    <a:masterClrMapping/>
  </p:clrMapOvr>
  <p:transition spd="slow" advTm="3000">
    <p:blinds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92">
      <a:dk1>
        <a:srgbClr val="000000"/>
      </a:dk1>
      <a:lt1>
        <a:srgbClr val="FFFFFF"/>
      </a:lt1>
      <a:dk2>
        <a:srgbClr val="000000"/>
      </a:dk2>
      <a:lt2>
        <a:srgbClr val="F2F2F2"/>
      </a:lt2>
      <a:accent1>
        <a:srgbClr val="136EBF"/>
      </a:accent1>
      <a:accent2>
        <a:srgbClr val="22B9EE"/>
      </a:accent2>
      <a:accent3>
        <a:srgbClr val="136EBF"/>
      </a:accent3>
      <a:accent4>
        <a:srgbClr val="22B9EE"/>
      </a:accent4>
      <a:accent5>
        <a:srgbClr val="136EBF"/>
      </a:accent5>
      <a:accent6>
        <a:srgbClr val="22B9EE"/>
      </a:accent6>
      <a:hlink>
        <a:srgbClr val="136EBF"/>
      </a:hlink>
      <a:folHlink>
        <a:srgbClr val="22B9EE"/>
      </a:folHlink>
    </a:clrScheme>
    <a:fontScheme name="20170222">
      <a:majorFont>
        <a:latin typeface="Campton Medium"/>
        <a:ea typeface="锐字锐线怒放黑简1.0"/>
        <a:cs typeface=""/>
      </a:majorFont>
      <a:minorFont>
        <a:latin typeface="Campton Light"/>
        <a:ea typeface="方正兰亭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1599</Words>
  <Application>Microsoft Office PowerPoint</Application>
  <PresentationFormat>宽屏</PresentationFormat>
  <Paragraphs>362</Paragraphs>
  <Slides>35</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Campton Light</vt:lpstr>
      <vt:lpstr>Campton Medium</vt:lpstr>
      <vt:lpstr>等线</vt:lpstr>
      <vt:lpstr>等线 Light</vt:lpstr>
      <vt:lpstr>黑体</vt:lpstr>
      <vt:lpstr>锐字锐线怒放黑简1.0</vt:lpstr>
      <vt:lpstr>微软雅黑</vt:lpstr>
      <vt:lpstr>Arial</vt:lpstr>
      <vt:lpstr>Impact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梓贤 黄</dc:creator>
  <cp:lastModifiedBy>梓贤 黄</cp:lastModifiedBy>
  <cp:revision>29</cp:revision>
  <dcterms:created xsi:type="dcterms:W3CDTF">2020-06-30T11:27:16Z</dcterms:created>
  <dcterms:modified xsi:type="dcterms:W3CDTF">2020-06-30T14:54:52Z</dcterms:modified>
</cp:coreProperties>
</file>